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90755" r:id="rId4"/>
    <p:sldMasterId id="2147490766" r:id="rId5"/>
  </p:sldMasterIdLst>
  <p:notesMasterIdLst>
    <p:notesMasterId r:id="rId20"/>
  </p:notesMasterIdLst>
  <p:handoutMasterIdLst>
    <p:handoutMasterId r:id="rId21"/>
  </p:handoutMasterIdLst>
  <p:sldIdLst>
    <p:sldId id="394" r:id="rId6"/>
    <p:sldId id="432" r:id="rId7"/>
    <p:sldId id="433" r:id="rId8"/>
    <p:sldId id="434" r:id="rId9"/>
    <p:sldId id="435" r:id="rId10"/>
    <p:sldId id="436" r:id="rId11"/>
    <p:sldId id="442" r:id="rId12"/>
    <p:sldId id="437" r:id="rId13"/>
    <p:sldId id="440" r:id="rId14"/>
    <p:sldId id="438" r:id="rId15"/>
    <p:sldId id="439" r:id="rId16"/>
    <p:sldId id="443" r:id="rId17"/>
    <p:sldId id="441" r:id="rId18"/>
    <p:sldId id="431" r:id="rId19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FE22A2-4BFF-FE46-B049-DAB02850C88C}">
          <p14:sldIdLst>
            <p14:sldId id="394"/>
            <p14:sldId id="432"/>
            <p14:sldId id="433"/>
            <p14:sldId id="434"/>
            <p14:sldId id="435"/>
            <p14:sldId id="436"/>
            <p14:sldId id="442"/>
            <p14:sldId id="437"/>
            <p14:sldId id="440"/>
            <p14:sldId id="438"/>
            <p14:sldId id="439"/>
            <p14:sldId id="443"/>
            <p14:sldId id="441"/>
          </p14:sldIdLst>
        </p14:section>
        <p14:section name="closing" id="{9CC4F486-5D1D-5B45-BB82-55EC5E1325CD}">
          <p14:sldIdLst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enry" initials="BCH" lastIdx="1" clrIdx="0"/>
  <p:cmAuthor id="1" name="brianh" initials="b" lastIdx="1" clrIdx="1"/>
  <p:cmAuthor id="2" name="Brian Henry" initials="B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89"/>
    <a:srgbClr val="325212"/>
    <a:srgbClr val="264E16"/>
    <a:srgbClr val="214612"/>
    <a:srgbClr val="F1F1F1"/>
    <a:srgbClr val="5B8B15"/>
    <a:srgbClr val="C58125"/>
    <a:srgbClr val="FBFBFB"/>
    <a:srgbClr val="E7E7E7"/>
    <a:srgbClr val="6D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D0879-A959-1145-9076-97D8A4B1CF98}" v="488" dt="2019-01-14T09:28:18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6" autoAdjust="0"/>
    <p:restoredTop sz="87600" autoAdjust="0"/>
  </p:normalViewPr>
  <p:slideViewPr>
    <p:cSldViewPr>
      <p:cViewPr varScale="1">
        <p:scale>
          <a:sx n="83" d="100"/>
          <a:sy n="83" d="100"/>
        </p:scale>
        <p:origin x="208" y="6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4596" y="-9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z Haus" userId="491806e1-9d50-4942-9e73-c163bfeea53c" providerId="ADAL" clId="{143D0879-A959-1145-9076-97D8A4B1CF98}"/>
    <pc:docChg chg="undo custSel addSld modSld">
      <pc:chgData name="Utz Haus" userId="491806e1-9d50-4942-9e73-c163bfeea53c" providerId="ADAL" clId="{143D0879-A959-1145-9076-97D8A4B1CF98}" dt="2019-01-14T09:28:33.277" v="9029" actId="20577"/>
      <pc:docMkLst>
        <pc:docMk/>
      </pc:docMkLst>
      <pc:sldChg chg="addSp modSp">
        <pc:chgData name="Utz Haus" userId="491806e1-9d50-4942-9e73-c163bfeea53c" providerId="ADAL" clId="{143D0879-A959-1145-9076-97D8A4B1CF98}" dt="2019-01-08T11:59:03.984" v="4100" actId="1076"/>
        <pc:sldMkLst>
          <pc:docMk/>
          <pc:sldMk cId="2852389850" sldId="394"/>
        </pc:sldMkLst>
        <pc:spChg chg="mod">
          <ac:chgData name="Utz Haus" userId="491806e1-9d50-4942-9e73-c163bfeea53c" providerId="ADAL" clId="{143D0879-A959-1145-9076-97D8A4B1CF98}" dt="2019-01-08T11:58:40.672" v="4094" actId="14100"/>
          <ac:spMkLst>
            <pc:docMk/>
            <pc:sldMk cId="2852389850" sldId="394"/>
            <ac:spMk id="3" creationId="{00000000-0000-0000-0000-000000000000}"/>
          </ac:spMkLst>
        </pc:spChg>
        <pc:spChg chg="add mod">
          <ac:chgData name="Utz Haus" userId="491806e1-9d50-4942-9e73-c163bfeea53c" providerId="ADAL" clId="{143D0879-A959-1145-9076-97D8A4B1CF98}" dt="2019-01-08T11:58:16.337" v="4090" actId="1076"/>
          <ac:spMkLst>
            <pc:docMk/>
            <pc:sldMk cId="2852389850" sldId="394"/>
            <ac:spMk id="6" creationId="{DA8167B3-33ED-7744-8703-E1E33EE59C31}"/>
          </ac:spMkLst>
        </pc:spChg>
        <pc:picChg chg="add mod">
          <ac:chgData name="Utz Haus" userId="491806e1-9d50-4942-9e73-c163bfeea53c" providerId="ADAL" clId="{143D0879-A959-1145-9076-97D8A4B1CF98}" dt="2019-01-08T11:57:53.638" v="4086" actId="1076"/>
          <ac:picMkLst>
            <pc:docMk/>
            <pc:sldMk cId="2852389850" sldId="394"/>
            <ac:picMk id="1026" creationId="{D47B3B9A-7275-7445-ACAD-E750EC061611}"/>
          </ac:picMkLst>
        </pc:picChg>
        <pc:picChg chg="add mod">
          <ac:chgData name="Utz Haus" userId="491806e1-9d50-4942-9e73-c163bfeea53c" providerId="ADAL" clId="{143D0879-A959-1145-9076-97D8A4B1CF98}" dt="2019-01-08T11:59:03.984" v="4100" actId="1076"/>
          <ac:picMkLst>
            <pc:docMk/>
            <pc:sldMk cId="2852389850" sldId="394"/>
            <ac:picMk id="1028" creationId="{04F62FC8-5ED1-BA47-8A3D-BF7E272154D5}"/>
          </ac:picMkLst>
        </pc:picChg>
      </pc:sldChg>
      <pc:sldChg chg="addSp modSp">
        <pc:chgData name="Utz Haus" userId="491806e1-9d50-4942-9e73-c163bfeea53c" providerId="ADAL" clId="{143D0879-A959-1145-9076-97D8A4B1CF98}" dt="2019-01-08T11:59:49.333" v="4110" actId="1076"/>
        <pc:sldMkLst>
          <pc:docMk/>
          <pc:sldMk cId="196892564" sldId="431"/>
        </pc:sldMkLst>
        <pc:spChg chg="add mod">
          <ac:chgData name="Utz Haus" userId="491806e1-9d50-4942-9e73-c163bfeea53c" providerId="ADAL" clId="{143D0879-A959-1145-9076-97D8A4B1CF98}" dt="2019-01-08T11:59:49.333" v="4110" actId="1076"/>
          <ac:spMkLst>
            <pc:docMk/>
            <pc:sldMk cId="196892564" sldId="431"/>
            <ac:spMk id="7" creationId="{9BDA0077-0AE7-2B45-B7A0-15EC0B5D8CC5}"/>
          </ac:spMkLst>
        </pc:spChg>
        <pc:picChg chg="add mod">
          <ac:chgData name="Utz Haus" userId="491806e1-9d50-4942-9e73-c163bfeea53c" providerId="ADAL" clId="{143D0879-A959-1145-9076-97D8A4B1CF98}" dt="2019-01-08T11:59:31.264" v="4106" actId="14100"/>
          <ac:picMkLst>
            <pc:docMk/>
            <pc:sldMk cId="196892564" sldId="431"/>
            <ac:picMk id="6" creationId="{613387F7-F97D-6F45-B48B-F938B02CDA32}"/>
          </ac:picMkLst>
        </pc:picChg>
        <pc:picChg chg="add mod">
          <ac:chgData name="Utz Haus" userId="491806e1-9d50-4942-9e73-c163bfeea53c" providerId="ADAL" clId="{143D0879-A959-1145-9076-97D8A4B1CF98}" dt="2019-01-08T11:59:16.514" v="4103" actId="1076"/>
          <ac:picMkLst>
            <pc:docMk/>
            <pc:sldMk cId="196892564" sldId="431"/>
            <ac:picMk id="2050" creationId="{69B9D3BB-3CE3-CE40-8623-9832D7922BB1}"/>
          </ac:picMkLst>
        </pc:picChg>
      </pc:sldChg>
      <pc:sldChg chg="addSp modSp">
        <pc:chgData name="Utz Haus" userId="491806e1-9d50-4942-9e73-c163bfeea53c" providerId="ADAL" clId="{143D0879-A959-1145-9076-97D8A4B1CF98}" dt="2019-01-09T16:09:37.996" v="7622" actId="1076"/>
        <pc:sldMkLst>
          <pc:docMk/>
          <pc:sldMk cId="2533334462" sldId="432"/>
        </pc:sldMkLst>
        <pc:spChg chg="mod">
          <ac:chgData name="Utz Haus" userId="491806e1-9d50-4942-9e73-c163bfeea53c" providerId="ADAL" clId="{143D0879-A959-1145-9076-97D8A4B1CF98}" dt="2019-01-08T07:52:19.842" v="17" actId="20577"/>
          <ac:spMkLst>
            <pc:docMk/>
            <pc:sldMk cId="2533334462" sldId="432"/>
            <ac:spMk id="2" creationId="{84E19456-9CF9-354D-B7B9-E1524200B1F7}"/>
          </ac:spMkLst>
        </pc:spChg>
        <pc:spChg chg="mod">
          <ac:chgData name="Utz Haus" userId="491806e1-9d50-4942-9e73-c163bfeea53c" providerId="ADAL" clId="{143D0879-A959-1145-9076-97D8A4B1CF98}" dt="2019-01-09T16:09:22.178" v="7618" actId="20577"/>
          <ac:spMkLst>
            <pc:docMk/>
            <pc:sldMk cId="2533334462" sldId="432"/>
            <ac:spMk id="3" creationId="{89EB0E7C-24FD-1440-B4E8-4A6A6C16BCF2}"/>
          </ac:spMkLst>
        </pc:spChg>
        <pc:picChg chg="add mod">
          <ac:chgData name="Utz Haus" userId="491806e1-9d50-4942-9e73-c163bfeea53c" providerId="ADAL" clId="{143D0879-A959-1145-9076-97D8A4B1CF98}" dt="2019-01-09T16:09:37.996" v="7622" actId="1076"/>
          <ac:picMkLst>
            <pc:docMk/>
            <pc:sldMk cId="2533334462" sldId="432"/>
            <ac:picMk id="4" creationId="{3BB32420-6C8D-184F-9636-555CCDAC9046}"/>
          </ac:picMkLst>
        </pc:picChg>
      </pc:sldChg>
      <pc:sldChg chg="modSp add modAnim">
        <pc:chgData name="Utz Haus" userId="491806e1-9d50-4942-9e73-c163bfeea53c" providerId="ADAL" clId="{143D0879-A959-1145-9076-97D8A4B1CF98}" dt="2019-01-14T08:35:48.280" v="7726" actId="2711"/>
        <pc:sldMkLst>
          <pc:docMk/>
          <pc:sldMk cId="846959544" sldId="433"/>
        </pc:sldMkLst>
        <pc:spChg chg="mod">
          <ac:chgData name="Utz Haus" userId="491806e1-9d50-4942-9e73-c163bfeea53c" providerId="ADAL" clId="{143D0879-A959-1145-9076-97D8A4B1CF98}" dt="2019-01-14T08:35:48.280" v="7726" actId="2711"/>
          <ac:spMkLst>
            <pc:docMk/>
            <pc:sldMk cId="846959544" sldId="433"/>
            <ac:spMk id="2" creationId="{47821D4E-25A0-0A4F-8700-47F394D57CDA}"/>
          </ac:spMkLst>
        </pc:spChg>
        <pc:spChg chg="mod">
          <ac:chgData name="Utz Haus" userId="491806e1-9d50-4942-9e73-c163bfeea53c" providerId="ADAL" clId="{143D0879-A959-1145-9076-97D8A4B1CF98}" dt="2019-01-08T07:52:44.726" v="76" actId="20577"/>
          <ac:spMkLst>
            <pc:docMk/>
            <pc:sldMk cId="846959544" sldId="433"/>
            <ac:spMk id="3" creationId="{6C275FF2-A2BC-1F44-96A2-3350D7D6D5D0}"/>
          </ac:spMkLst>
        </pc:spChg>
      </pc:sldChg>
      <pc:sldChg chg="modSp add modAnim">
        <pc:chgData name="Utz Haus" userId="491806e1-9d50-4942-9e73-c163bfeea53c" providerId="ADAL" clId="{143D0879-A959-1145-9076-97D8A4B1CF98}" dt="2019-01-09T16:10:12.500" v="7626"/>
        <pc:sldMkLst>
          <pc:docMk/>
          <pc:sldMk cId="334032280" sldId="434"/>
        </pc:sldMkLst>
        <pc:spChg chg="mod">
          <ac:chgData name="Utz Haus" userId="491806e1-9d50-4942-9e73-c163bfeea53c" providerId="ADAL" clId="{143D0879-A959-1145-9076-97D8A4B1CF98}" dt="2019-01-08T12:07:55.472" v="4685" actId="6549"/>
          <ac:spMkLst>
            <pc:docMk/>
            <pc:sldMk cId="334032280" sldId="434"/>
            <ac:spMk id="2" creationId="{823CF48A-D038-7240-86B0-0D6889067465}"/>
          </ac:spMkLst>
        </pc:spChg>
        <pc:spChg chg="mod">
          <ac:chgData name="Utz Haus" userId="491806e1-9d50-4942-9e73-c163bfeea53c" providerId="ADAL" clId="{143D0879-A959-1145-9076-97D8A4B1CF98}" dt="2019-01-08T07:53:27.201" v="134" actId="20577"/>
          <ac:spMkLst>
            <pc:docMk/>
            <pc:sldMk cId="334032280" sldId="434"/>
            <ac:spMk id="3" creationId="{E9F9C828-912C-D04E-A824-5EB7509C65CF}"/>
          </ac:spMkLst>
        </pc:spChg>
      </pc:sldChg>
      <pc:sldChg chg="addSp delSp modSp add modAnim">
        <pc:chgData name="Utz Haus" userId="491806e1-9d50-4942-9e73-c163bfeea53c" providerId="ADAL" clId="{143D0879-A959-1145-9076-97D8A4B1CF98}" dt="2019-01-09T16:10:32.586" v="7628"/>
        <pc:sldMkLst>
          <pc:docMk/>
          <pc:sldMk cId="295355627" sldId="435"/>
        </pc:sldMkLst>
        <pc:spChg chg="del">
          <ac:chgData name="Utz Haus" userId="491806e1-9d50-4942-9e73-c163bfeea53c" providerId="ADAL" clId="{143D0879-A959-1145-9076-97D8A4B1CF98}" dt="2019-01-08T07:54:13.985" v="207"/>
          <ac:spMkLst>
            <pc:docMk/>
            <pc:sldMk cId="295355627" sldId="435"/>
            <ac:spMk id="2" creationId="{3AA19574-5088-B641-8E28-6F8AE1AD5D47}"/>
          </ac:spMkLst>
        </pc:spChg>
        <pc:spChg chg="mod">
          <ac:chgData name="Utz Haus" userId="491806e1-9d50-4942-9e73-c163bfeea53c" providerId="ADAL" clId="{143D0879-A959-1145-9076-97D8A4B1CF98}" dt="2019-01-08T07:54:07.850" v="206" actId="20577"/>
          <ac:spMkLst>
            <pc:docMk/>
            <pc:sldMk cId="295355627" sldId="435"/>
            <ac:spMk id="3" creationId="{74AFA1D3-83F0-9847-ADCE-8C0089ED4F9C}"/>
          </ac:spMkLst>
        </pc:spChg>
        <pc:spChg chg="add mod">
          <ac:chgData name="Utz Haus" userId="491806e1-9d50-4942-9e73-c163bfeea53c" providerId="ADAL" clId="{143D0879-A959-1145-9076-97D8A4B1CF98}" dt="2019-01-09T13:50:22.624" v="6046" actId="20577"/>
          <ac:spMkLst>
            <pc:docMk/>
            <pc:sldMk cId="295355627" sldId="435"/>
            <ac:spMk id="4" creationId="{5BBB96CE-D1C3-C54F-AB4B-434CC8E08E03}"/>
          </ac:spMkLst>
        </pc:spChg>
        <pc:spChg chg="add mod">
          <ac:chgData name="Utz Haus" userId="491806e1-9d50-4942-9e73-c163bfeea53c" providerId="ADAL" clId="{143D0879-A959-1145-9076-97D8A4B1CF98}" dt="2019-01-09T13:45:18.872" v="5651" actId="20577"/>
          <ac:spMkLst>
            <pc:docMk/>
            <pc:sldMk cId="295355627" sldId="435"/>
            <ac:spMk id="5" creationId="{98F4BED4-E57C-484E-9116-0A85AB7267F9}"/>
          </ac:spMkLst>
        </pc:spChg>
      </pc:sldChg>
      <pc:sldChg chg="addSp delSp modSp add">
        <pc:chgData name="Utz Haus" userId="491806e1-9d50-4942-9e73-c163bfeea53c" providerId="ADAL" clId="{143D0879-A959-1145-9076-97D8A4B1CF98}" dt="2019-01-09T15:14:50.996" v="6710" actId="20577"/>
        <pc:sldMkLst>
          <pc:docMk/>
          <pc:sldMk cId="964463170" sldId="436"/>
        </pc:sldMkLst>
        <pc:spChg chg="del">
          <ac:chgData name="Utz Haus" userId="491806e1-9d50-4942-9e73-c163bfeea53c" providerId="ADAL" clId="{143D0879-A959-1145-9076-97D8A4B1CF98}" dt="2019-01-08T07:54:38.446" v="265"/>
          <ac:spMkLst>
            <pc:docMk/>
            <pc:sldMk cId="964463170" sldId="436"/>
            <ac:spMk id="2" creationId="{4B4BF0AF-1B82-9944-9AFC-777A25BA7050}"/>
          </ac:spMkLst>
        </pc:spChg>
        <pc:spChg chg="del">
          <ac:chgData name="Utz Haus" userId="491806e1-9d50-4942-9e73-c163bfeea53c" providerId="ADAL" clId="{143D0879-A959-1145-9076-97D8A4B1CF98}" dt="2019-01-08T07:54:38.446" v="265"/>
          <ac:spMkLst>
            <pc:docMk/>
            <pc:sldMk cId="964463170" sldId="436"/>
            <ac:spMk id="3" creationId="{77D18AD3-6E3C-AD41-9F8C-FB9B5EC4DE17}"/>
          </ac:spMkLst>
        </pc:spChg>
        <pc:spChg chg="del">
          <ac:chgData name="Utz Haus" userId="491806e1-9d50-4942-9e73-c163bfeea53c" providerId="ADAL" clId="{143D0879-A959-1145-9076-97D8A4B1CF98}" dt="2019-01-08T07:54:38.446" v="265"/>
          <ac:spMkLst>
            <pc:docMk/>
            <pc:sldMk cId="964463170" sldId="436"/>
            <ac:spMk id="4" creationId="{53C71058-79E5-B744-9279-78B67821DE92}"/>
          </ac:spMkLst>
        </pc:spChg>
        <pc:spChg chg="add mod">
          <ac:chgData name="Utz Haus" userId="491806e1-9d50-4942-9e73-c163bfeea53c" providerId="ADAL" clId="{143D0879-A959-1145-9076-97D8A4B1CF98}" dt="2019-01-08T07:55:26.449" v="289" actId="20577"/>
          <ac:spMkLst>
            <pc:docMk/>
            <pc:sldMk cId="964463170" sldId="436"/>
            <ac:spMk id="5" creationId="{37DA504C-472E-D84D-92FB-E2CBF6F292D1}"/>
          </ac:spMkLst>
        </pc:spChg>
        <pc:spChg chg="add mod">
          <ac:chgData name="Utz Haus" userId="491806e1-9d50-4942-9e73-c163bfeea53c" providerId="ADAL" clId="{143D0879-A959-1145-9076-97D8A4B1CF98}" dt="2019-01-09T15:14:50.996" v="6710" actId="20577"/>
          <ac:spMkLst>
            <pc:docMk/>
            <pc:sldMk cId="964463170" sldId="436"/>
            <ac:spMk id="6" creationId="{86C6B9E5-72EB-294E-B61C-C606D674EA10}"/>
          </ac:spMkLst>
        </pc:spChg>
      </pc:sldChg>
      <pc:sldChg chg="addSp delSp modSp add modAnim">
        <pc:chgData name="Utz Haus" userId="491806e1-9d50-4942-9e73-c163bfeea53c" providerId="ADAL" clId="{143D0879-A959-1145-9076-97D8A4B1CF98}" dt="2019-01-09T15:15:17.787" v="6720" actId="14100"/>
        <pc:sldMkLst>
          <pc:docMk/>
          <pc:sldMk cId="4283690962" sldId="437"/>
        </pc:sldMkLst>
        <pc:spChg chg="del">
          <ac:chgData name="Utz Haus" userId="491806e1-9d50-4942-9e73-c163bfeea53c" providerId="ADAL" clId="{143D0879-A959-1145-9076-97D8A4B1CF98}" dt="2019-01-08T10:40:19.961" v="3052" actId="1032"/>
          <ac:spMkLst>
            <pc:docMk/>
            <pc:sldMk cId="4283690962" sldId="437"/>
            <ac:spMk id="2" creationId="{6CF93E41-4F1B-9845-B5F4-3DC02C19F370}"/>
          </ac:spMkLst>
        </pc:spChg>
        <pc:spChg chg="mod">
          <ac:chgData name="Utz Haus" userId="491806e1-9d50-4942-9e73-c163bfeea53c" providerId="ADAL" clId="{143D0879-A959-1145-9076-97D8A4B1CF98}" dt="2019-01-09T15:15:17.787" v="6720" actId="14100"/>
          <ac:spMkLst>
            <pc:docMk/>
            <pc:sldMk cId="4283690962" sldId="437"/>
            <ac:spMk id="3" creationId="{C2400B05-4C9B-C442-8257-F5975E7006C2}"/>
          </ac:spMkLst>
        </pc:spChg>
        <pc:spChg chg="add del mod">
          <ac:chgData name="Utz Haus" userId="491806e1-9d50-4942-9e73-c163bfeea53c" providerId="ADAL" clId="{143D0879-A959-1145-9076-97D8A4B1CF98}" dt="2019-01-08T10:55:31.165" v="3351" actId="478"/>
          <ac:spMkLst>
            <pc:docMk/>
            <pc:sldMk cId="4283690962" sldId="437"/>
            <ac:spMk id="6" creationId="{34916208-FBCD-B64B-96BC-601E88AB599A}"/>
          </ac:spMkLst>
        </pc:spChg>
        <pc:spChg chg="add del mod">
          <ac:chgData name="Utz Haus" userId="491806e1-9d50-4942-9e73-c163bfeea53c" providerId="ADAL" clId="{143D0879-A959-1145-9076-97D8A4B1CF98}" dt="2019-01-08T10:55:34.184" v="3352" actId="478"/>
          <ac:spMkLst>
            <pc:docMk/>
            <pc:sldMk cId="4283690962" sldId="437"/>
            <ac:spMk id="7" creationId="{952EF8F7-5F52-BF41-94CF-C0F19F549CFE}"/>
          </ac:spMkLst>
        </pc:spChg>
        <pc:graphicFrameChg chg="add mod">
          <ac:chgData name="Utz Haus" userId="491806e1-9d50-4942-9e73-c163bfeea53c" providerId="ADAL" clId="{143D0879-A959-1145-9076-97D8A4B1CF98}" dt="2019-01-08T10:57:20.647" v="3366"/>
          <ac:graphicFrameMkLst>
            <pc:docMk/>
            <pc:sldMk cId="4283690962" sldId="437"/>
            <ac:graphicFrameMk id="4" creationId="{498E4A66-64BA-B247-887A-2889634232E8}"/>
          </ac:graphicFrameMkLst>
        </pc:graphicFrameChg>
        <pc:graphicFrameChg chg="add del mod">
          <ac:chgData name="Utz Haus" userId="491806e1-9d50-4942-9e73-c163bfeea53c" providerId="ADAL" clId="{143D0879-A959-1145-9076-97D8A4B1CF98}" dt="2019-01-08T10:55:38.656" v="3353" actId="478"/>
          <ac:graphicFrameMkLst>
            <pc:docMk/>
            <pc:sldMk cId="4283690962" sldId="437"/>
            <ac:graphicFrameMk id="5" creationId="{C93461FD-5DBC-494A-B3EB-DD7BE0A91E04}"/>
          </ac:graphicFrameMkLst>
        </pc:graphicFrameChg>
        <pc:graphicFrameChg chg="add mod">
          <ac:chgData name="Utz Haus" userId="491806e1-9d50-4942-9e73-c163bfeea53c" providerId="ADAL" clId="{143D0879-A959-1145-9076-97D8A4B1CF98}" dt="2019-01-08T10:56:04.888" v="3356" actId="1076"/>
          <ac:graphicFrameMkLst>
            <pc:docMk/>
            <pc:sldMk cId="4283690962" sldId="437"/>
            <ac:graphicFrameMk id="8" creationId="{7C9D97B8-E454-CE45-95B8-6A54E5C99207}"/>
          </ac:graphicFrameMkLst>
        </pc:graphicFrameChg>
      </pc:sldChg>
      <pc:sldChg chg="modSp add modAnim">
        <pc:chgData name="Utz Haus" userId="491806e1-9d50-4942-9e73-c163bfeea53c" providerId="ADAL" clId="{143D0879-A959-1145-9076-97D8A4B1CF98}" dt="2019-01-08T11:50:33.114" v="3510"/>
        <pc:sldMkLst>
          <pc:docMk/>
          <pc:sldMk cId="1968300753" sldId="438"/>
        </pc:sldMkLst>
        <pc:spChg chg="mod">
          <ac:chgData name="Utz Haus" userId="491806e1-9d50-4942-9e73-c163bfeea53c" providerId="ADAL" clId="{143D0879-A959-1145-9076-97D8A4B1CF98}" dt="2019-01-08T11:50:00.833" v="3507" actId="2711"/>
          <ac:spMkLst>
            <pc:docMk/>
            <pc:sldMk cId="1968300753" sldId="438"/>
            <ac:spMk id="2" creationId="{3B9DAB4D-FD93-A54B-B1AF-2408C908B64F}"/>
          </ac:spMkLst>
        </pc:spChg>
        <pc:spChg chg="mod">
          <ac:chgData name="Utz Haus" userId="491806e1-9d50-4942-9e73-c163bfeea53c" providerId="ADAL" clId="{143D0879-A959-1145-9076-97D8A4B1CF98}" dt="2019-01-08T07:58:56.166" v="369" actId="20577"/>
          <ac:spMkLst>
            <pc:docMk/>
            <pc:sldMk cId="1968300753" sldId="438"/>
            <ac:spMk id="3" creationId="{164079F3-3F7A-B845-B67A-77489196A915}"/>
          </ac:spMkLst>
        </pc:spChg>
      </pc:sldChg>
      <pc:sldChg chg="modSp add">
        <pc:chgData name="Utz Haus" userId="491806e1-9d50-4942-9e73-c163bfeea53c" providerId="ADAL" clId="{143D0879-A959-1145-9076-97D8A4B1CF98}" dt="2019-01-08T11:52:51.623" v="3547" actId="2711"/>
        <pc:sldMkLst>
          <pc:docMk/>
          <pc:sldMk cId="2875347587" sldId="439"/>
        </pc:sldMkLst>
        <pc:spChg chg="mod">
          <ac:chgData name="Utz Haus" userId="491806e1-9d50-4942-9e73-c163bfeea53c" providerId="ADAL" clId="{143D0879-A959-1145-9076-97D8A4B1CF98}" dt="2019-01-08T11:52:51.623" v="3547" actId="2711"/>
          <ac:spMkLst>
            <pc:docMk/>
            <pc:sldMk cId="2875347587" sldId="439"/>
            <ac:spMk id="2" creationId="{4C8E5DC3-ED8B-0643-AAE5-71DE2241B0FB}"/>
          </ac:spMkLst>
        </pc:spChg>
        <pc:spChg chg="mod">
          <ac:chgData name="Utz Haus" userId="491806e1-9d50-4942-9e73-c163bfeea53c" providerId="ADAL" clId="{143D0879-A959-1145-9076-97D8A4B1CF98}" dt="2019-01-08T08:06:44.358" v="1444" actId="20577"/>
          <ac:spMkLst>
            <pc:docMk/>
            <pc:sldMk cId="2875347587" sldId="439"/>
            <ac:spMk id="3" creationId="{E350FAB9-8C3B-6140-8224-AD13237EE6DF}"/>
          </ac:spMkLst>
        </pc:spChg>
      </pc:sldChg>
      <pc:sldChg chg="modSp add modAnim">
        <pc:chgData name="Utz Haus" userId="491806e1-9d50-4942-9e73-c163bfeea53c" providerId="ADAL" clId="{143D0879-A959-1145-9076-97D8A4B1CF98}" dt="2019-01-08T11:00:50.145" v="3487"/>
        <pc:sldMkLst>
          <pc:docMk/>
          <pc:sldMk cId="1772043048" sldId="440"/>
        </pc:sldMkLst>
        <pc:spChg chg="mod">
          <ac:chgData name="Utz Haus" userId="491806e1-9d50-4942-9e73-c163bfeea53c" providerId="ADAL" clId="{143D0879-A959-1145-9076-97D8A4B1CF98}" dt="2019-01-08T10:58:41.551" v="3466" actId="1076"/>
          <ac:spMkLst>
            <pc:docMk/>
            <pc:sldMk cId="1772043048" sldId="440"/>
            <ac:spMk id="7" creationId="{952EF8F7-5F52-BF41-94CF-C0F19F549CFE}"/>
          </ac:spMkLst>
        </pc:spChg>
      </pc:sldChg>
      <pc:sldChg chg="modSp add modAnim">
        <pc:chgData name="Utz Haus" userId="491806e1-9d50-4942-9e73-c163bfeea53c" providerId="ADAL" clId="{143D0879-A959-1145-9076-97D8A4B1CF98}" dt="2019-01-09T16:10:51.417" v="7629"/>
        <pc:sldMkLst>
          <pc:docMk/>
          <pc:sldMk cId="1717790501" sldId="441"/>
        </pc:sldMkLst>
        <pc:spChg chg="mod">
          <ac:chgData name="Utz Haus" userId="491806e1-9d50-4942-9e73-c163bfeea53c" providerId="ADAL" clId="{143D0879-A959-1145-9076-97D8A4B1CF98}" dt="2019-01-09T15:15:50.100" v="6737" actId="20577"/>
          <ac:spMkLst>
            <pc:docMk/>
            <pc:sldMk cId="1717790501" sldId="441"/>
            <ac:spMk id="2" creationId="{62B6B589-115F-6442-B4F2-8C2C269C8AFA}"/>
          </ac:spMkLst>
        </pc:spChg>
        <pc:spChg chg="mod">
          <ac:chgData name="Utz Haus" userId="491806e1-9d50-4942-9e73-c163bfeea53c" providerId="ADAL" clId="{143D0879-A959-1145-9076-97D8A4B1CF98}" dt="2019-01-08T11:53:06.712" v="3555" actId="20577"/>
          <ac:spMkLst>
            <pc:docMk/>
            <pc:sldMk cId="1717790501" sldId="441"/>
            <ac:spMk id="3" creationId="{FF3DFA79-B560-924E-8852-EFFBB5BE2B5B}"/>
          </ac:spMkLst>
        </pc:spChg>
      </pc:sldChg>
      <pc:sldChg chg="addSp modSp add modAnim">
        <pc:chgData name="Utz Haus" userId="491806e1-9d50-4942-9e73-c163bfeea53c" providerId="ADAL" clId="{143D0879-A959-1145-9076-97D8A4B1CF98}" dt="2019-01-14T08:57:33.768" v="8976"/>
        <pc:sldMkLst>
          <pc:docMk/>
          <pc:sldMk cId="1520575005" sldId="442"/>
        </pc:sldMkLst>
        <pc:spChg chg="mod">
          <ac:chgData name="Utz Haus" userId="491806e1-9d50-4942-9e73-c163bfeea53c" providerId="ADAL" clId="{143D0879-A959-1145-9076-97D8A4B1CF98}" dt="2019-01-14T08:57:14.984" v="8972" actId="27636"/>
          <ac:spMkLst>
            <pc:docMk/>
            <pc:sldMk cId="1520575005" sldId="442"/>
            <ac:spMk id="2" creationId="{1DACF20D-7C27-D945-936B-07B04A42498A}"/>
          </ac:spMkLst>
        </pc:spChg>
        <pc:spChg chg="mod">
          <ac:chgData name="Utz Haus" userId="491806e1-9d50-4942-9e73-c163bfeea53c" providerId="ADAL" clId="{143D0879-A959-1145-9076-97D8A4B1CF98}" dt="2019-01-14T08:46:12.819" v="7767" actId="20577"/>
          <ac:spMkLst>
            <pc:docMk/>
            <pc:sldMk cId="1520575005" sldId="442"/>
            <ac:spMk id="3" creationId="{F0E6DB97-B275-9045-910E-C7603EEC63AB}"/>
          </ac:spMkLst>
        </pc:spChg>
        <pc:spChg chg="add mod">
          <ac:chgData name="Utz Haus" userId="491806e1-9d50-4942-9e73-c163bfeea53c" providerId="ADAL" clId="{143D0879-A959-1145-9076-97D8A4B1CF98}" dt="2019-01-14T08:51:20.077" v="8397" actId="14"/>
          <ac:spMkLst>
            <pc:docMk/>
            <pc:sldMk cId="1520575005" sldId="442"/>
            <ac:spMk id="4" creationId="{1593FAFE-F701-4E4B-8827-8B2B30649C5F}"/>
          </ac:spMkLst>
        </pc:spChg>
        <pc:picChg chg="add mod">
          <ac:chgData name="Utz Haus" userId="491806e1-9d50-4942-9e73-c163bfeea53c" providerId="ADAL" clId="{143D0879-A959-1145-9076-97D8A4B1CF98}" dt="2019-01-14T08:57:20.588" v="8974" actId="1076"/>
          <ac:picMkLst>
            <pc:docMk/>
            <pc:sldMk cId="1520575005" sldId="442"/>
            <ac:picMk id="5" creationId="{FEDE1EF6-C4AE-9E4A-9BAF-19D6EA4AAA84}"/>
          </ac:picMkLst>
        </pc:picChg>
      </pc:sldChg>
      <pc:sldChg chg="modSp add">
        <pc:chgData name="Utz Haus" userId="491806e1-9d50-4942-9e73-c163bfeea53c" providerId="ADAL" clId="{143D0879-A959-1145-9076-97D8A4B1CF98}" dt="2019-01-14T09:28:33.277" v="9029" actId="20577"/>
        <pc:sldMkLst>
          <pc:docMk/>
          <pc:sldMk cId="1219866779" sldId="443"/>
        </pc:sldMkLst>
        <pc:spChg chg="mod">
          <ac:chgData name="Utz Haus" userId="491806e1-9d50-4942-9e73-c163bfeea53c" providerId="ADAL" clId="{143D0879-A959-1145-9076-97D8A4B1CF98}" dt="2019-01-14T09:28:33.277" v="9029" actId="20577"/>
          <ac:spMkLst>
            <pc:docMk/>
            <pc:sldMk cId="1219866779" sldId="443"/>
            <ac:spMk id="2" creationId="{3BA71BD5-77F4-5E4D-A6A4-1D45C456064F}"/>
          </ac:spMkLst>
        </pc:spChg>
        <pc:spChg chg="mod">
          <ac:chgData name="Utz Haus" userId="491806e1-9d50-4942-9e73-c163bfeea53c" providerId="ADAL" clId="{143D0879-A959-1145-9076-97D8A4B1CF98}" dt="2019-01-14T09:28:25.409" v="9009" actId="20577"/>
          <ac:spMkLst>
            <pc:docMk/>
            <pc:sldMk cId="1219866779" sldId="443"/>
            <ac:spMk id="3" creationId="{9C037C5C-3703-C841-A1C5-D206C488155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9AF9E-3671-C346-A5D8-21DB2D955668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EAD0F-08B4-564D-9DFD-2315A6B1B59A}">
      <dgm:prSet phldrT="[Text]"/>
      <dgm:spPr/>
      <dgm:t>
        <a:bodyPr/>
        <a:lstStyle/>
        <a:p>
          <a:r>
            <a:rPr lang="en-US" dirty="0"/>
            <a:t>Master</a:t>
          </a:r>
        </a:p>
      </dgm:t>
    </dgm:pt>
    <dgm:pt modelId="{87A87273-2FAC-5146-A5C8-ADBC261D2DC7}" type="parTrans" cxnId="{2F5A2769-B8C5-CA48-8517-2AE63536E1C6}">
      <dgm:prSet/>
      <dgm:spPr/>
      <dgm:t>
        <a:bodyPr/>
        <a:lstStyle/>
        <a:p>
          <a:endParaRPr lang="en-US"/>
        </a:p>
      </dgm:t>
    </dgm:pt>
    <dgm:pt modelId="{AC950C4C-E156-C54D-B2C0-CB02270363E3}" type="sibTrans" cxnId="{2F5A2769-B8C5-CA48-8517-2AE63536E1C6}">
      <dgm:prSet/>
      <dgm:spPr/>
      <dgm:t>
        <a:bodyPr/>
        <a:lstStyle/>
        <a:p>
          <a:endParaRPr lang="en-US"/>
        </a:p>
      </dgm:t>
    </dgm:pt>
    <dgm:pt modelId="{6780D4DA-8B22-A74C-B90D-1A2ECFD45934}">
      <dgm:prSet phldrT="[Text]"/>
      <dgm:spPr/>
      <dgm:t>
        <a:bodyPr/>
        <a:lstStyle/>
        <a:p>
          <a:r>
            <a:rPr lang="en-US" dirty="0"/>
            <a:t>idle ranks</a:t>
          </a:r>
        </a:p>
      </dgm:t>
    </dgm:pt>
    <dgm:pt modelId="{2275D8A0-7D21-7444-80AB-8413F4EC7190}" type="parTrans" cxnId="{E3CFE1AB-4015-6B4C-85CA-2F4A95565DC4}">
      <dgm:prSet/>
      <dgm:spPr/>
      <dgm:t>
        <a:bodyPr/>
        <a:lstStyle/>
        <a:p>
          <a:endParaRPr lang="en-US"/>
        </a:p>
      </dgm:t>
    </dgm:pt>
    <dgm:pt modelId="{7F18E767-F277-D042-AFBF-A17AD20B170B}" type="sibTrans" cxnId="{E3CFE1AB-4015-6B4C-85CA-2F4A95565DC4}">
      <dgm:prSet/>
      <dgm:spPr/>
      <dgm:t>
        <a:bodyPr/>
        <a:lstStyle/>
        <a:p>
          <a:endParaRPr lang="en-US"/>
        </a:p>
      </dgm:t>
    </dgm:pt>
    <dgm:pt modelId="{243394CC-EC91-5446-9B80-A67093ADE396}" type="pres">
      <dgm:prSet presAssocID="{0929AF9E-3671-C346-A5D8-21DB2D9556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7B3B97-2B7E-0844-843A-780C420C0EC3}" type="pres">
      <dgm:prSet presAssocID="{517EAD0F-08B4-564D-9DFD-2315A6B1B59A}" presName="hierRoot1" presStyleCnt="0">
        <dgm:presLayoutVars>
          <dgm:hierBranch val="init"/>
        </dgm:presLayoutVars>
      </dgm:prSet>
      <dgm:spPr/>
    </dgm:pt>
    <dgm:pt modelId="{E90AC7F7-0953-2F49-AC10-71DE02905CBD}" type="pres">
      <dgm:prSet presAssocID="{517EAD0F-08B4-564D-9DFD-2315A6B1B59A}" presName="rootComposite1" presStyleCnt="0"/>
      <dgm:spPr/>
    </dgm:pt>
    <dgm:pt modelId="{52E212FA-A63C-AC45-A0AF-2F560028E76D}" type="pres">
      <dgm:prSet presAssocID="{517EAD0F-08B4-564D-9DFD-2315A6B1B59A}" presName="rootText1" presStyleLbl="node0" presStyleIdx="0" presStyleCnt="1" custLinFactNeighborX="-5256" custLinFactNeighborY="5499">
        <dgm:presLayoutVars>
          <dgm:chPref val="3"/>
        </dgm:presLayoutVars>
      </dgm:prSet>
      <dgm:spPr/>
    </dgm:pt>
    <dgm:pt modelId="{E4008DF6-EDAE-5248-A66E-CD11D1170344}" type="pres">
      <dgm:prSet presAssocID="{517EAD0F-08B4-564D-9DFD-2315A6B1B59A}" presName="rootConnector1" presStyleLbl="node1" presStyleIdx="0" presStyleCnt="0"/>
      <dgm:spPr/>
    </dgm:pt>
    <dgm:pt modelId="{119BA0E0-F1B2-6848-8F83-944B359E744C}" type="pres">
      <dgm:prSet presAssocID="{517EAD0F-08B4-564D-9DFD-2315A6B1B59A}" presName="hierChild2" presStyleCnt="0"/>
      <dgm:spPr/>
    </dgm:pt>
    <dgm:pt modelId="{B1DC737A-DED5-7140-9238-180B36524DE2}" type="pres">
      <dgm:prSet presAssocID="{2275D8A0-7D21-7444-80AB-8413F4EC7190}" presName="Name37" presStyleLbl="parChTrans1D2" presStyleIdx="0" presStyleCnt="1"/>
      <dgm:spPr/>
    </dgm:pt>
    <dgm:pt modelId="{C49FDE63-21C2-C14C-BA29-6BBE0FB44A3B}" type="pres">
      <dgm:prSet presAssocID="{6780D4DA-8B22-A74C-B90D-1A2ECFD45934}" presName="hierRoot2" presStyleCnt="0">
        <dgm:presLayoutVars>
          <dgm:hierBranch val="init"/>
        </dgm:presLayoutVars>
      </dgm:prSet>
      <dgm:spPr/>
    </dgm:pt>
    <dgm:pt modelId="{5015D854-53C5-1D41-919E-C1E3FECFE11A}" type="pres">
      <dgm:prSet presAssocID="{6780D4DA-8B22-A74C-B90D-1A2ECFD45934}" presName="rootComposite" presStyleCnt="0"/>
      <dgm:spPr/>
    </dgm:pt>
    <dgm:pt modelId="{438C1208-6E1C-484F-9D79-80B3F57E77BA}" type="pres">
      <dgm:prSet presAssocID="{6780D4DA-8B22-A74C-B90D-1A2ECFD45934}" presName="rootText" presStyleLbl="node2" presStyleIdx="0" presStyleCnt="1" custScaleX="535648" custScaleY="77014" custLinFactNeighborX="-5506" custLinFactNeighborY="1766">
        <dgm:presLayoutVars>
          <dgm:chPref val="3"/>
        </dgm:presLayoutVars>
      </dgm:prSet>
      <dgm:spPr/>
    </dgm:pt>
    <dgm:pt modelId="{52E844BF-43C1-3140-B5AC-3829E8874708}" type="pres">
      <dgm:prSet presAssocID="{6780D4DA-8B22-A74C-B90D-1A2ECFD45934}" presName="rootConnector" presStyleLbl="node2" presStyleIdx="0" presStyleCnt="1"/>
      <dgm:spPr/>
    </dgm:pt>
    <dgm:pt modelId="{C4CB5565-7C07-2648-BABD-2C752DA3E74E}" type="pres">
      <dgm:prSet presAssocID="{6780D4DA-8B22-A74C-B90D-1A2ECFD45934}" presName="hierChild4" presStyleCnt="0"/>
      <dgm:spPr/>
    </dgm:pt>
    <dgm:pt modelId="{F5EFFEF3-AE2D-3F49-B150-45E2DB145C81}" type="pres">
      <dgm:prSet presAssocID="{6780D4DA-8B22-A74C-B90D-1A2ECFD45934}" presName="hierChild5" presStyleCnt="0"/>
      <dgm:spPr/>
    </dgm:pt>
    <dgm:pt modelId="{8F205116-23B6-3A4A-BEE6-B991D3C7F594}" type="pres">
      <dgm:prSet presAssocID="{517EAD0F-08B4-564D-9DFD-2315A6B1B59A}" presName="hierChild3" presStyleCnt="0"/>
      <dgm:spPr/>
    </dgm:pt>
  </dgm:ptLst>
  <dgm:cxnLst>
    <dgm:cxn modelId="{1B853622-C886-A34D-B6DA-617D85E7E15A}" type="presOf" srcId="{6780D4DA-8B22-A74C-B90D-1A2ECFD45934}" destId="{52E844BF-43C1-3140-B5AC-3829E8874708}" srcOrd="1" destOrd="0" presId="urn:microsoft.com/office/officeart/2005/8/layout/orgChart1"/>
    <dgm:cxn modelId="{89703142-54B7-ED4D-B46A-DD20407B9E10}" type="presOf" srcId="{6780D4DA-8B22-A74C-B90D-1A2ECFD45934}" destId="{438C1208-6E1C-484F-9D79-80B3F57E77BA}" srcOrd="0" destOrd="0" presId="urn:microsoft.com/office/officeart/2005/8/layout/orgChart1"/>
    <dgm:cxn modelId="{1C67F348-EAC4-E545-A0B3-86951D06BBE4}" type="presOf" srcId="{517EAD0F-08B4-564D-9DFD-2315A6B1B59A}" destId="{E4008DF6-EDAE-5248-A66E-CD11D1170344}" srcOrd="1" destOrd="0" presId="urn:microsoft.com/office/officeart/2005/8/layout/orgChart1"/>
    <dgm:cxn modelId="{2F5A2769-B8C5-CA48-8517-2AE63536E1C6}" srcId="{0929AF9E-3671-C346-A5D8-21DB2D955668}" destId="{517EAD0F-08B4-564D-9DFD-2315A6B1B59A}" srcOrd="0" destOrd="0" parTransId="{87A87273-2FAC-5146-A5C8-ADBC261D2DC7}" sibTransId="{AC950C4C-E156-C54D-B2C0-CB02270363E3}"/>
    <dgm:cxn modelId="{A016AC89-6C7F-224A-961D-C0098252002D}" type="presOf" srcId="{0929AF9E-3671-C346-A5D8-21DB2D955668}" destId="{243394CC-EC91-5446-9B80-A67093ADE396}" srcOrd="0" destOrd="0" presId="urn:microsoft.com/office/officeart/2005/8/layout/orgChart1"/>
    <dgm:cxn modelId="{E3CFE1AB-4015-6B4C-85CA-2F4A95565DC4}" srcId="{517EAD0F-08B4-564D-9DFD-2315A6B1B59A}" destId="{6780D4DA-8B22-A74C-B90D-1A2ECFD45934}" srcOrd="0" destOrd="0" parTransId="{2275D8A0-7D21-7444-80AB-8413F4EC7190}" sibTransId="{7F18E767-F277-D042-AFBF-A17AD20B170B}"/>
    <dgm:cxn modelId="{2F070EAE-13AD-0D48-9FFD-8248A1FD77D7}" type="presOf" srcId="{2275D8A0-7D21-7444-80AB-8413F4EC7190}" destId="{B1DC737A-DED5-7140-9238-180B36524DE2}" srcOrd="0" destOrd="0" presId="urn:microsoft.com/office/officeart/2005/8/layout/orgChart1"/>
    <dgm:cxn modelId="{F9A44FD6-AF3D-A545-A237-2FE257991BC3}" type="presOf" srcId="{517EAD0F-08B4-564D-9DFD-2315A6B1B59A}" destId="{52E212FA-A63C-AC45-A0AF-2F560028E76D}" srcOrd="0" destOrd="0" presId="urn:microsoft.com/office/officeart/2005/8/layout/orgChart1"/>
    <dgm:cxn modelId="{9939402D-63CD-E04F-877A-40A24B5BA07A}" type="presParOf" srcId="{243394CC-EC91-5446-9B80-A67093ADE396}" destId="{367B3B97-2B7E-0844-843A-780C420C0EC3}" srcOrd="0" destOrd="0" presId="urn:microsoft.com/office/officeart/2005/8/layout/orgChart1"/>
    <dgm:cxn modelId="{B66AFC89-0AB3-8E48-B91E-4883D7946EE4}" type="presParOf" srcId="{367B3B97-2B7E-0844-843A-780C420C0EC3}" destId="{E90AC7F7-0953-2F49-AC10-71DE02905CBD}" srcOrd="0" destOrd="0" presId="urn:microsoft.com/office/officeart/2005/8/layout/orgChart1"/>
    <dgm:cxn modelId="{A1974FA6-BD8D-F344-80F0-499C99AD4859}" type="presParOf" srcId="{E90AC7F7-0953-2F49-AC10-71DE02905CBD}" destId="{52E212FA-A63C-AC45-A0AF-2F560028E76D}" srcOrd="0" destOrd="0" presId="urn:microsoft.com/office/officeart/2005/8/layout/orgChart1"/>
    <dgm:cxn modelId="{36052B59-7664-B74B-AAE2-110770E07ABD}" type="presParOf" srcId="{E90AC7F7-0953-2F49-AC10-71DE02905CBD}" destId="{E4008DF6-EDAE-5248-A66E-CD11D1170344}" srcOrd="1" destOrd="0" presId="urn:microsoft.com/office/officeart/2005/8/layout/orgChart1"/>
    <dgm:cxn modelId="{20B7715F-0377-5646-90FB-1C5B37017A2E}" type="presParOf" srcId="{367B3B97-2B7E-0844-843A-780C420C0EC3}" destId="{119BA0E0-F1B2-6848-8F83-944B359E744C}" srcOrd="1" destOrd="0" presId="urn:microsoft.com/office/officeart/2005/8/layout/orgChart1"/>
    <dgm:cxn modelId="{25318336-199B-D04F-8921-C71EF85EF9E2}" type="presParOf" srcId="{119BA0E0-F1B2-6848-8F83-944B359E744C}" destId="{B1DC737A-DED5-7140-9238-180B36524DE2}" srcOrd="0" destOrd="0" presId="urn:microsoft.com/office/officeart/2005/8/layout/orgChart1"/>
    <dgm:cxn modelId="{D5AE080B-2C54-474C-9AB4-C91C83DF4467}" type="presParOf" srcId="{119BA0E0-F1B2-6848-8F83-944B359E744C}" destId="{C49FDE63-21C2-C14C-BA29-6BBE0FB44A3B}" srcOrd="1" destOrd="0" presId="urn:microsoft.com/office/officeart/2005/8/layout/orgChart1"/>
    <dgm:cxn modelId="{0654CE33-3124-194F-9730-27AAB3A70FA0}" type="presParOf" srcId="{C49FDE63-21C2-C14C-BA29-6BBE0FB44A3B}" destId="{5015D854-53C5-1D41-919E-C1E3FECFE11A}" srcOrd="0" destOrd="0" presId="urn:microsoft.com/office/officeart/2005/8/layout/orgChart1"/>
    <dgm:cxn modelId="{38BDEC9A-EF0C-0848-87B3-07932EEED059}" type="presParOf" srcId="{5015D854-53C5-1D41-919E-C1E3FECFE11A}" destId="{438C1208-6E1C-484F-9D79-80B3F57E77BA}" srcOrd="0" destOrd="0" presId="urn:microsoft.com/office/officeart/2005/8/layout/orgChart1"/>
    <dgm:cxn modelId="{2F098072-1EDE-1146-B4CC-85A55853EF93}" type="presParOf" srcId="{5015D854-53C5-1D41-919E-C1E3FECFE11A}" destId="{52E844BF-43C1-3140-B5AC-3829E8874708}" srcOrd="1" destOrd="0" presId="urn:microsoft.com/office/officeart/2005/8/layout/orgChart1"/>
    <dgm:cxn modelId="{D16036EC-B990-3B4D-9C93-9A253803AB2B}" type="presParOf" srcId="{C49FDE63-21C2-C14C-BA29-6BBE0FB44A3B}" destId="{C4CB5565-7C07-2648-BABD-2C752DA3E74E}" srcOrd="1" destOrd="0" presId="urn:microsoft.com/office/officeart/2005/8/layout/orgChart1"/>
    <dgm:cxn modelId="{A2FC581F-8468-7740-8B5C-9BC7B71E0874}" type="presParOf" srcId="{C49FDE63-21C2-C14C-BA29-6BBE0FB44A3B}" destId="{F5EFFEF3-AE2D-3F49-B150-45E2DB145C81}" srcOrd="2" destOrd="0" presId="urn:microsoft.com/office/officeart/2005/8/layout/orgChart1"/>
    <dgm:cxn modelId="{D9B108B2-7D24-BE42-BBD3-9A690F474988}" type="presParOf" srcId="{367B3B97-2B7E-0844-843A-780C420C0EC3}" destId="{8F205116-23B6-3A4A-BEE6-B991D3C7F5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9AF9E-3671-C346-A5D8-21DB2D955668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EAD0F-08B4-564D-9DFD-2315A6B1B59A}">
      <dgm:prSet phldrT="[Text]"/>
      <dgm:spPr/>
      <dgm:t>
        <a:bodyPr/>
        <a:lstStyle/>
        <a:p>
          <a:r>
            <a:rPr lang="en-US" dirty="0"/>
            <a:t>Master</a:t>
          </a:r>
        </a:p>
      </dgm:t>
    </dgm:pt>
    <dgm:pt modelId="{87A87273-2FAC-5146-A5C8-ADBC261D2DC7}" type="parTrans" cxnId="{2F5A2769-B8C5-CA48-8517-2AE63536E1C6}">
      <dgm:prSet/>
      <dgm:spPr/>
      <dgm:t>
        <a:bodyPr/>
        <a:lstStyle/>
        <a:p>
          <a:endParaRPr lang="en-US"/>
        </a:p>
      </dgm:t>
    </dgm:pt>
    <dgm:pt modelId="{AC950C4C-E156-C54D-B2C0-CB02270363E3}" type="sibTrans" cxnId="{2F5A2769-B8C5-CA48-8517-2AE63536E1C6}">
      <dgm:prSet/>
      <dgm:spPr/>
      <dgm:t>
        <a:bodyPr/>
        <a:lstStyle/>
        <a:p>
          <a:endParaRPr lang="en-US"/>
        </a:p>
      </dgm:t>
    </dgm:pt>
    <dgm:pt modelId="{6780D4DA-8B22-A74C-B90D-1A2ECFD45934}">
      <dgm:prSet phldrT="[Text]"/>
      <dgm:spPr/>
      <dgm:t>
        <a:bodyPr/>
        <a:lstStyle/>
        <a:p>
          <a:r>
            <a:rPr lang="en-US" dirty="0"/>
            <a:t>Solver 1</a:t>
          </a:r>
        </a:p>
      </dgm:t>
    </dgm:pt>
    <dgm:pt modelId="{2275D8A0-7D21-7444-80AB-8413F4EC7190}" type="parTrans" cxnId="{E3CFE1AB-4015-6B4C-85CA-2F4A95565DC4}">
      <dgm:prSet/>
      <dgm:spPr/>
      <dgm:t>
        <a:bodyPr/>
        <a:lstStyle/>
        <a:p>
          <a:endParaRPr lang="en-US"/>
        </a:p>
      </dgm:t>
    </dgm:pt>
    <dgm:pt modelId="{7F18E767-F277-D042-AFBF-A17AD20B170B}" type="sibTrans" cxnId="{E3CFE1AB-4015-6B4C-85CA-2F4A95565DC4}">
      <dgm:prSet/>
      <dgm:spPr/>
      <dgm:t>
        <a:bodyPr/>
        <a:lstStyle/>
        <a:p>
          <a:endParaRPr lang="en-US"/>
        </a:p>
      </dgm:t>
    </dgm:pt>
    <dgm:pt modelId="{D89A0062-676D-3040-BEB1-70F0EB0AD5BC}">
      <dgm:prSet phldrT="[Text]"/>
      <dgm:spPr/>
      <dgm:t>
        <a:bodyPr/>
        <a:lstStyle/>
        <a:p>
          <a:r>
            <a:rPr lang="en-US" dirty="0"/>
            <a:t>Solver 2</a:t>
          </a:r>
        </a:p>
      </dgm:t>
    </dgm:pt>
    <dgm:pt modelId="{C896E0C1-0040-B449-A5C6-762FEEF313E8}" type="parTrans" cxnId="{B5604E26-22F0-1744-B5B8-84DC96BAB5BB}">
      <dgm:prSet/>
      <dgm:spPr/>
      <dgm:t>
        <a:bodyPr/>
        <a:lstStyle/>
        <a:p>
          <a:endParaRPr lang="en-US"/>
        </a:p>
      </dgm:t>
    </dgm:pt>
    <dgm:pt modelId="{B040D7BF-7B50-344D-9454-BFBB50BA0048}" type="sibTrans" cxnId="{B5604E26-22F0-1744-B5B8-84DC96BAB5BB}">
      <dgm:prSet/>
      <dgm:spPr/>
      <dgm:t>
        <a:bodyPr/>
        <a:lstStyle/>
        <a:p>
          <a:endParaRPr lang="en-US"/>
        </a:p>
      </dgm:t>
    </dgm:pt>
    <dgm:pt modelId="{4A3AA057-1F3E-954D-AF82-B9D5CB61B64F}">
      <dgm:prSet phldrT="[Text]"/>
      <dgm:spPr/>
      <dgm:t>
        <a:bodyPr/>
        <a:lstStyle/>
        <a:p>
          <a:r>
            <a:rPr lang="en-US" dirty="0"/>
            <a:t>idle ranks</a:t>
          </a:r>
        </a:p>
      </dgm:t>
    </dgm:pt>
    <dgm:pt modelId="{963853C0-D02E-E24E-96AB-7800F0AE2819}" type="parTrans" cxnId="{34F868C4-E9D9-C846-B396-835FC3DDE25A}">
      <dgm:prSet/>
      <dgm:spPr/>
      <dgm:t>
        <a:bodyPr/>
        <a:lstStyle/>
        <a:p>
          <a:endParaRPr lang="en-US"/>
        </a:p>
      </dgm:t>
    </dgm:pt>
    <dgm:pt modelId="{EA80A2CB-0C37-3749-9D43-052EDDA55250}" type="sibTrans" cxnId="{34F868C4-E9D9-C846-B396-835FC3DDE25A}">
      <dgm:prSet/>
      <dgm:spPr/>
      <dgm:t>
        <a:bodyPr/>
        <a:lstStyle/>
        <a:p>
          <a:endParaRPr lang="en-US"/>
        </a:p>
      </dgm:t>
    </dgm:pt>
    <dgm:pt modelId="{243394CC-EC91-5446-9B80-A67093ADE396}" type="pres">
      <dgm:prSet presAssocID="{0929AF9E-3671-C346-A5D8-21DB2D9556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7B3B97-2B7E-0844-843A-780C420C0EC3}" type="pres">
      <dgm:prSet presAssocID="{517EAD0F-08B4-564D-9DFD-2315A6B1B59A}" presName="hierRoot1" presStyleCnt="0">
        <dgm:presLayoutVars>
          <dgm:hierBranch val="init"/>
        </dgm:presLayoutVars>
      </dgm:prSet>
      <dgm:spPr/>
    </dgm:pt>
    <dgm:pt modelId="{E90AC7F7-0953-2F49-AC10-71DE02905CBD}" type="pres">
      <dgm:prSet presAssocID="{517EAD0F-08B4-564D-9DFD-2315A6B1B59A}" presName="rootComposite1" presStyleCnt="0"/>
      <dgm:spPr/>
    </dgm:pt>
    <dgm:pt modelId="{52E212FA-A63C-AC45-A0AF-2F560028E76D}" type="pres">
      <dgm:prSet presAssocID="{517EAD0F-08B4-564D-9DFD-2315A6B1B59A}" presName="rootText1" presStyleLbl="node0" presStyleIdx="0" presStyleCnt="1">
        <dgm:presLayoutVars>
          <dgm:chPref val="3"/>
        </dgm:presLayoutVars>
      </dgm:prSet>
      <dgm:spPr/>
    </dgm:pt>
    <dgm:pt modelId="{E4008DF6-EDAE-5248-A66E-CD11D1170344}" type="pres">
      <dgm:prSet presAssocID="{517EAD0F-08B4-564D-9DFD-2315A6B1B59A}" presName="rootConnector1" presStyleLbl="node1" presStyleIdx="0" presStyleCnt="0"/>
      <dgm:spPr/>
    </dgm:pt>
    <dgm:pt modelId="{119BA0E0-F1B2-6848-8F83-944B359E744C}" type="pres">
      <dgm:prSet presAssocID="{517EAD0F-08B4-564D-9DFD-2315A6B1B59A}" presName="hierChild2" presStyleCnt="0"/>
      <dgm:spPr/>
    </dgm:pt>
    <dgm:pt modelId="{B1DC737A-DED5-7140-9238-180B36524DE2}" type="pres">
      <dgm:prSet presAssocID="{2275D8A0-7D21-7444-80AB-8413F4EC7190}" presName="Name37" presStyleLbl="parChTrans1D2" presStyleIdx="0" presStyleCnt="3"/>
      <dgm:spPr/>
    </dgm:pt>
    <dgm:pt modelId="{C49FDE63-21C2-C14C-BA29-6BBE0FB44A3B}" type="pres">
      <dgm:prSet presAssocID="{6780D4DA-8B22-A74C-B90D-1A2ECFD45934}" presName="hierRoot2" presStyleCnt="0">
        <dgm:presLayoutVars>
          <dgm:hierBranch val="init"/>
        </dgm:presLayoutVars>
      </dgm:prSet>
      <dgm:spPr/>
    </dgm:pt>
    <dgm:pt modelId="{5015D854-53C5-1D41-919E-C1E3FECFE11A}" type="pres">
      <dgm:prSet presAssocID="{6780D4DA-8B22-A74C-B90D-1A2ECFD45934}" presName="rootComposite" presStyleCnt="0"/>
      <dgm:spPr/>
    </dgm:pt>
    <dgm:pt modelId="{438C1208-6E1C-484F-9D79-80B3F57E77BA}" type="pres">
      <dgm:prSet presAssocID="{6780D4DA-8B22-A74C-B90D-1A2ECFD45934}" presName="rootText" presStyleLbl="node2" presStyleIdx="0" presStyleCnt="3">
        <dgm:presLayoutVars>
          <dgm:chPref val="3"/>
        </dgm:presLayoutVars>
      </dgm:prSet>
      <dgm:spPr/>
    </dgm:pt>
    <dgm:pt modelId="{52E844BF-43C1-3140-B5AC-3829E8874708}" type="pres">
      <dgm:prSet presAssocID="{6780D4DA-8B22-A74C-B90D-1A2ECFD45934}" presName="rootConnector" presStyleLbl="node2" presStyleIdx="0" presStyleCnt="3"/>
      <dgm:spPr/>
    </dgm:pt>
    <dgm:pt modelId="{C4CB5565-7C07-2648-BABD-2C752DA3E74E}" type="pres">
      <dgm:prSet presAssocID="{6780D4DA-8B22-A74C-B90D-1A2ECFD45934}" presName="hierChild4" presStyleCnt="0"/>
      <dgm:spPr/>
    </dgm:pt>
    <dgm:pt modelId="{F5EFFEF3-AE2D-3F49-B150-45E2DB145C81}" type="pres">
      <dgm:prSet presAssocID="{6780D4DA-8B22-A74C-B90D-1A2ECFD45934}" presName="hierChild5" presStyleCnt="0"/>
      <dgm:spPr/>
    </dgm:pt>
    <dgm:pt modelId="{8F1121EF-CAE2-4D4A-95B2-0ED582F6A80C}" type="pres">
      <dgm:prSet presAssocID="{C896E0C1-0040-B449-A5C6-762FEEF313E8}" presName="Name37" presStyleLbl="parChTrans1D2" presStyleIdx="1" presStyleCnt="3"/>
      <dgm:spPr/>
    </dgm:pt>
    <dgm:pt modelId="{D11F5FE0-6A75-434F-BC56-02AAA213FE12}" type="pres">
      <dgm:prSet presAssocID="{D89A0062-676D-3040-BEB1-70F0EB0AD5BC}" presName="hierRoot2" presStyleCnt="0">
        <dgm:presLayoutVars>
          <dgm:hierBranch val="init"/>
        </dgm:presLayoutVars>
      </dgm:prSet>
      <dgm:spPr/>
    </dgm:pt>
    <dgm:pt modelId="{D9862D80-74CE-BB4A-AE31-A9048F0B884C}" type="pres">
      <dgm:prSet presAssocID="{D89A0062-676D-3040-BEB1-70F0EB0AD5BC}" presName="rootComposite" presStyleCnt="0"/>
      <dgm:spPr/>
    </dgm:pt>
    <dgm:pt modelId="{B6C8C0A4-A90B-064C-A0B9-A2A893B5D82B}" type="pres">
      <dgm:prSet presAssocID="{D89A0062-676D-3040-BEB1-70F0EB0AD5BC}" presName="rootText" presStyleLbl="node2" presStyleIdx="1" presStyleCnt="3" custScaleX="203497">
        <dgm:presLayoutVars>
          <dgm:chPref val="3"/>
        </dgm:presLayoutVars>
      </dgm:prSet>
      <dgm:spPr/>
    </dgm:pt>
    <dgm:pt modelId="{C2A762B2-D863-B140-9C7B-CB3D2A9EEC73}" type="pres">
      <dgm:prSet presAssocID="{D89A0062-676D-3040-BEB1-70F0EB0AD5BC}" presName="rootConnector" presStyleLbl="node2" presStyleIdx="1" presStyleCnt="3"/>
      <dgm:spPr/>
    </dgm:pt>
    <dgm:pt modelId="{37D0764F-0D15-B543-A99A-F542FA74E49E}" type="pres">
      <dgm:prSet presAssocID="{D89A0062-676D-3040-BEB1-70F0EB0AD5BC}" presName="hierChild4" presStyleCnt="0"/>
      <dgm:spPr/>
    </dgm:pt>
    <dgm:pt modelId="{AC33DA5D-9C0F-054C-B115-6A371EAD165B}" type="pres">
      <dgm:prSet presAssocID="{D89A0062-676D-3040-BEB1-70F0EB0AD5BC}" presName="hierChild5" presStyleCnt="0"/>
      <dgm:spPr/>
    </dgm:pt>
    <dgm:pt modelId="{BBCB1655-0402-624D-A2F7-61EB6D1A4FBD}" type="pres">
      <dgm:prSet presAssocID="{963853C0-D02E-E24E-96AB-7800F0AE2819}" presName="Name37" presStyleLbl="parChTrans1D2" presStyleIdx="2" presStyleCnt="3"/>
      <dgm:spPr/>
    </dgm:pt>
    <dgm:pt modelId="{C2BC9239-9937-494C-86AA-7985221759C7}" type="pres">
      <dgm:prSet presAssocID="{4A3AA057-1F3E-954D-AF82-B9D5CB61B64F}" presName="hierRoot2" presStyleCnt="0">
        <dgm:presLayoutVars>
          <dgm:hierBranch val="init"/>
        </dgm:presLayoutVars>
      </dgm:prSet>
      <dgm:spPr/>
    </dgm:pt>
    <dgm:pt modelId="{B8F811AB-DC44-2244-9DE4-BA374B94AE7F}" type="pres">
      <dgm:prSet presAssocID="{4A3AA057-1F3E-954D-AF82-B9D5CB61B64F}" presName="rootComposite" presStyleCnt="0"/>
      <dgm:spPr/>
    </dgm:pt>
    <dgm:pt modelId="{BED93D47-D226-3844-A9D6-A9649307B4AB}" type="pres">
      <dgm:prSet presAssocID="{4A3AA057-1F3E-954D-AF82-B9D5CB61B64F}" presName="rootText" presStyleLbl="node2" presStyleIdx="2" presStyleCnt="3" custScaleX="237805">
        <dgm:presLayoutVars>
          <dgm:chPref val="3"/>
        </dgm:presLayoutVars>
      </dgm:prSet>
      <dgm:spPr/>
    </dgm:pt>
    <dgm:pt modelId="{F921D7F2-95C5-1648-B6B3-64E02E1441EB}" type="pres">
      <dgm:prSet presAssocID="{4A3AA057-1F3E-954D-AF82-B9D5CB61B64F}" presName="rootConnector" presStyleLbl="node2" presStyleIdx="2" presStyleCnt="3"/>
      <dgm:spPr/>
    </dgm:pt>
    <dgm:pt modelId="{881054E8-28E1-BB44-B791-0FCD51BE03CB}" type="pres">
      <dgm:prSet presAssocID="{4A3AA057-1F3E-954D-AF82-B9D5CB61B64F}" presName="hierChild4" presStyleCnt="0"/>
      <dgm:spPr/>
    </dgm:pt>
    <dgm:pt modelId="{776F3396-5700-474D-9290-46C33D88B91A}" type="pres">
      <dgm:prSet presAssocID="{4A3AA057-1F3E-954D-AF82-B9D5CB61B64F}" presName="hierChild5" presStyleCnt="0"/>
      <dgm:spPr/>
    </dgm:pt>
    <dgm:pt modelId="{8F205116-23B6-3A4A-BEE6-B991D3C7F594}" type="pres">
      <dgm:prSet presAssocID="{517EAD0F-08B4-564D-9DFD-2315A6B1B59A}" presName="hierChild3" presStyleCnt="0"/>
      <dgm:spPr/>
    </dgm:pt>
  </dgm:ptLst>
  <dgm:cxnLst>
    <dgm:cxn modelId="{1B853622-C886-A34D-B6DA-617D85E7E15A}" type="presOf" srcId="{6780D4DA-8B22-A74C-B90D-1A2ECFD45934}" destId="{52E844BF-43C1-3140-B5AC-3829E8874708}" srcOrd="1" destOrd="0" presId="urn:microsoft.com/office/officeart/2005/8/layout/orgChart1"/>
    <dgm:cxn modelId="{B5604E26-22F0-1744-B5B8-84DC96BAB5BB}" srcId="{517EAD0F-08B4-564D-9DFD-2315A6B1B59A}" destId="{D89A0062-676D-3040-BEB1-70F0EB0AD5BC}" srcOrd="1" destOrd="0" parTransId="{C896E0C1-0040-B449-A5C6-762FEEF313E8}" sibTransId="{B040D7BF-7B50-344D-9454-BFBB50BA0048}"/>
    <dgm:cxn modelId="{F66ACF33-2520-9944-9AD2-35948EBB625F}" type="presOf" srcId="{4A3AA057-1F3E-954D-AF82-B9D5CB61B64F}" destId="{BED93D47-D226-3844-A9D6-A9649307B4AB}" srcOrd="0" destOrd="0" presId="urn:microsoft.com/office/officeart/2005/8/layout/orgChart1"/>
    <dgm:cxn modelId="{89703142-54B7-ED4D-B46A-DD20407B9E10}" type="presOf" srcId="{6780D4DA-8B22-A74C-B90D-1A2ECFD45934}" destId="{438C1208-6E1C-484F-9D79-80B3F57E77BA}" srcOrd="0" destOrd="0" presId="urn:microsoft.com/office/officeart/2005/8/layout/orgChart1"/>
    <dgm:cxn modelId="{E40FD246-E1A1-F74D-8EFE-9EA3A70DB0F5}" type="presOf" srcId="{963853C0-D02E-E24E-96AB-7800F0AE2819}" destId="{BBCB1655-0402-624D-A2F7-61EB6D1A4FBD}" srcOrd="0" destOrd="0" presId="urn:microsoft.com/office/officeart/2005/8/layout/orgChart1"/>
    <dgm:cxn modelId="{1C67F348-EAC4-E545-A0B3-86951D06BBE4}" type="presOf" srcId="{517EAD0F-08B4-564D-9DFD-2315A6B1B59A}" destId="{E4008DF6-EDAE-5248-A66E-CD11D1170344}" srcOrd="1" destOrd="0" presId="urn:microsoft.com/office/officeart/2005/8/layout/orgChart1"/>
    <dgm:cxn modelId="{F7909157-768C-7D4D-ACDD-32D6C9D75FC3}" type="presOf" srcId="{D89A0062-676D-3040-BEB1-70F0EB0AD5BC}" destId="{C2A762B2-D863-B140-9C7B-CB3D2A9EEC73}" srcOrd="1" destOrd="0" presId="urn:microsoft.com/office/officeart/2005/8/layout/orgChart1"/>
    <dgm:cxn modelId="{2F5A2769-B8C5-CA48-8517-2AE63536E1C6}" srcId="{0929AF9E-3671-C346-A5D8-21DB2D955668}" destId="{517EAD0F-08B4-564D-9DFD-2315A6B1B59A}" srcOrd="0" destOrd="0" parTransId="{87A87273-2FAC-5146-A5C8-ADBC261D2DC7}" sibTransId="{AC950C4C-E156-C54D-B2C0-CB02270363E3}"/>
    <dgm:cxn modelId="{E1F1087E-5D1F-6640-A632-8FFF12F814D1}" type="presOf" srcId="{4A3AA057-1F3E-954D-AF82-B9D5CB61B64F}" destId="{F921D7F2-95C5-1648-B6B3-64E02E1441EB}" srcOrd="1" destOrd="0" presId="urn:microsoft.com/office/officeart/2005/8/layout/orgChart1"/>
    <dgm:cxn modelId="{7E939A81-79C1-3246-840A-8272F6D4660B}" type="presOf" srcId="{C896E0C1-0040-B449-A5C6-762FEEF313E8}" destId="{8F1121EF-CAE2-4D4A-95B2-0ED582F6A80C}" srcOrd="0" destOrd="0" presId="urn:microsoft.com/office/officeart/2005/8/layout/orgChart1"/>
    <dgm:cxn modelId="{A016AC89-6C7F-224A-961D-C0098252002D}" type="presOf" srcId="{0929AF9E-3671-C346-A5D8-21DB2D955668}" destId="{243394CC-EC91-5446-9B80-A67093ADE396}" srcOrd="0" destOrd="0" presId="urn:microsoft.com/office/officeart/2005/8/layout/orgChart1"/>
    <dgm:cxn modelId="{E3CFE1AB-4015-6B4C-85CA-2F4A95565DC4}" srcId="{517EAD0F-08B4-564D-9DFD-2315A6B1B59A}" destId="{6780D4DA-8B22-A74C-B90D-1A2ECFD45934}" srcOrd="0" destOrd="0" parTransId="{2275D8A0-7D21-7444-80AB-8413F4EC7190}" sibTransId="{7F18E767-F277-D042-AFBF-A17AD20B170B}"/>
    <dgm:cxn modelId="{2F070EAE-13AD-0D48-9FFD-8248A1FD77D7}" type="presOf" srcId="{2275D8A0-7D21-7444-80AB-8413F4EC7190}" destId="{B1DC737A-DED5-7140-9238-180B36524DE2}" srcOrd="0" destOrd="0" presId="urn:microsoft.com/office/officeart/2005/8/layout/orgChart1"/>
    <dgm:cxn modelId="{34F868C4-E9D9-C846-B396-835FC3DDE25A}" srcId="{517EAD0F-08B4-564D-9DFD-2315A6B1B59A}" destId="{4A3AA057-1F3E-954D-AF82-B9D5CB61B64F}" srcOrd="2" destOrd="0" parTransId="{963853C0-D02E-E24E-96AB-7800F0AE2819}" sibTransId="{EA80A2CB-0C37-3749-9D43-052EDDA55250}"/>
    <dgm:cxn modelId="{F9A44FD6-AF3D-A545-A237-2FE257991BC3}" type="presOf" srcId="{517EAD0F-08B4-564D-9DFD-2315A6B1B59A}" destId="{52E212FA-A63C-AC45-A0AF-2F560028E76D}" srcOrd="0" destOrd="0" presId="urn:microsoft.com/office/officeart/2005/8/layout/orgChart1"/>
    <dgm:cxn modelId="{40BF5DF4-DDD4-224B-8BA3-4DB8F163B63A}" type="presOf" srcId="{D89A0062-676D-3040-BEB1-70F0EB0AD5BC}" destId="{B6C8C0A4-A90B-064C-A0B9-A2A893B5D82B}" srcOrd="0" destOrd="0" presId="urn:microsoft.com/office/officeart/2005/8/layout/orgChart1"/>
    <dgm:cxn modelId="{9939402D-63CD-E04F-877A-40A24B5BA07A}" type="presParOf" srcId="{243394CC-EC91-5446-9B80-A67093ADE396}" destId="{367B3B97-2B7E-0844-843A-780C420C0EC3}" srcOrd="0" destOrd="0" presId="urn:microsoft.com/office/officeart/2005/8/layout/orgChart1"/>
    <dgm:cxn modelId="{B66AFC89-0AB3-8E48-B91E-4883D7946EE4}" type="presParOf" srcId="{367B3B97-2B7E-0844-843A-780C420C0EC3}" destId="{E90AC7F7-0953-2F49-AC10-71DE02905CBD}" srcOrd="0" destOrd="0" presId="urn:microsoft.com/office/officeart/2005/8/layout/orgChart1"/>
    <dgm:cxn modelId="{A1974FA6-BD8D-F344-80F0-499C99AD4859}" type="presParOf" srcId="{E90AC7F7-0953-2F49-AC10-71DE02905CBD}" destId="{52E212FA-A63C-AC45-A0AF-2F560028E76D}" srcOrd="0" destOrd="0" presId="urn:microsoft.com/office/officeart/2005/8/layout/orgChart1"/>
    <dgm:cxn modelId="{36052B59-7664-B74B-AAE2-110770E07ABD}" type="presParOf" srcId="{E90AC7F7-0953-2F49-AC10-71DE02905CBD}" destId="{E4008DF6-EDAE-5248-A66E-CD11D1170344}" srcOrd="1" destOrd="0" presId="urn:microsoft.com/office/officeart/2005/8/layout/orgChart1"/>
    <dgm:cxn modelId="{20B7715F-0377-5646-90FB-1C5B37017A2E}" type="presParOf" srcId="{367B3B97-2B7E-0844-843A-780C420C0EC3}" destId="{119BA0E0-F1B2-6848-8F83-944B359E744C}" srcOrd="1" destOrd="0" presId="urn:microsoft.com/office/officeart/2005/8/layout/orgChart1"/>
    <dgm:cxn modelId="{25318336-199B-D04F-8921-C71EF85EF9E2}" type="presParOf" srcId="{119BA0E0-F1B2-6848-8F83-944B359E744C}" destId="{B1DC737A-DED5-7140-9238-180B36524DE2}" srcOrd="0" destOrd="0" presId="urn:microsoft.com/office/officeart/2005/8/layout/orgChart1"/>
    <dgm:cxn modelId="{D5AE080B-2C54-474C-9AB4-C91C83DF4467}" type="presParOf" srcId="{119BA0E0-F1B2-6848-8F83-944B359E744C}" destId="{C49FDE63-21C2-C14C-BA29-6BBE0FB44A3B}" srcOrd="1" destOrd="0" presId="urn:microsoft.com/office/officeart/2005/8/layout/orgChart1"/>
    <dgm:cxn modelId="{0654CE33-3124-194F-9730-27AAB3A70FA0}" type="presParOf" srcId="{C49FDE63-21C2-C14C-BA29-6BBE0FB44A3B}" destId="{5015D854-53C5-1D41-919E-C1E3FECFE11A}" srcOrd="0" destOrd="0" presId="urn:microsoft.com/office/officeart/2005/8/layout/orgChart1"/>
    <dgm:cxn modelId="{38BDEC9A-EF0C-0848-87B3-07932EEED059}" type="presParOf" srcId="{5015D854-53C5-1D41-919E-C1E3FECFE11A}" destId="{438C1208-6E1C-484F-9D79-80B3F57E77BA}" srcOrd="0" destOrd="0" presId="urn:microsoft.com/office/officeart/2005/8/layout/orgChart1"/>
    <dgm:cxn modelId="{2F098072-1EDE-1146-B4CC-85A55853EF93}" type="presParOf" srcId="{5015D854-53C5-1D41-919E-C1E3FECFE11A}" destId="{52E844BF-43C1-3140-B5AC-3829E8874708}" srcOrd="1" destOrd="0" presId="urn:microsoft.com/office/officeart/2005/8/layout/orgChart1"/>
    <dgm:cxn modelId="{D16036EC-B990-3B4D-9C93-9A253803AB2B}" type="presParOf" srcId="{C49FDE63-21C2-C14C-BA29-6BBE0FB44A3B}" destId="{C4CB5565-7C07-2648-BABD-2C752DA3E74E}" srcOrd="1" destOrd="0" presId="urn:microsoft.com/office/officeart/2005/8/layout/orgChart1"/>
    <dgm:cxn modelId="{A2FC581F-8468-7740-8B5C-9BC7B71E0874}" type="presParOf" srcId="{C49FDE63-21C2-C14C-BA29-6BBE0FB44A3B}" destId="{F5EFFEF3-AE2D-3F49-B150-45E2DB145C81}" srcOrd="2" destOrd="0" presId="urn:microsoft.com/office/officeart/2005/8/layout/orgChart1"/>
    <dgm:cxn modelId="{B4B6C60D-3EF4-F144-92AA-5C9F23E3228A}" type="presParOf" srcId="{119BA0E0-F1B2-6848-8F83-944B359E744C}" destId="{8F1121EF-CAE2-4D4A-95B2-0ED582F6A80C}" srcOrd="2" destOrd="0" presId="urn:microsoft.com/office/officeart/2005/8/layout/orgChart1"/>
    <dgm:cxn modelId="{AD83B985-7882-354B-9255-C634D349101E}" type="presParOf" srcId="{119BA0E0-F1B2-6848-8F83-944B359E744C}" destId="{D11F5FE0-6A75-434F-BC56-02AAA213FE12}" srcOrd="3" destOrd="0" presId="urn:microsoft.com/office/officeart/2005/8/layout/orgChart1"/>
    <dgm:cxn modelId="{05974DF3-1B2D-174D-949C-1EF30D6D4889}" type="presParOf" srcId="{D11F5FE0-6A75-434F-BC56-02AAA213FE12}" destId="{D9862D80-74CE-BB4A-AE31-A9048F0B884C}" srcOrd="0" destOrd="0" presId="urn:microsoft.com/office/officeart/2005/8/layout/orgChart1"/>
    <dgm:cxn modelId="{0BEF2192-2D65-AB4E-8CCB-5DA7BD0DE85B}" type="presParOf" srcId="{D9862D80-74CE-BB4A-AE31-A9048F0B884C}" destId="{B6C8C0A4-A90B-064C-A0B9-A2A893B5D82B}" srcOrd="0" destOrd="0" presId="urn:microsoft.com/office/officeart/2005/8/layout/orgChart1"/>
    <dgm:cxn modelId="{193A8935-EBCF-3E41-8F43-BE9B19D87EC4}" type="presParOf" srcId="{D9862D80-74CE-BB4A-AE31-A9048F0B884C}" destId="{C2A762B2-D863-B140-9C7B-CB3D2A9EEC73}" srcOrd="1" destOrd="0" presId="urn:microsoft.com/office/officeart/2005/8/layout/orgChart1"/>
    <dgm:cxn modelId="{39CC83C7-8A6F-7343-B754-2FA155BDAABA}" type="presParOf" srcId="{D11F5FE0-6A75-434F-BC56-02AAA213FE12}" destId="{37D0764F-0D15-B543-A99A-F542FA74E49E}" srcOrd="1" destOrd="0" presId="urn:microsoft.com/office/officeart/2005/8/layout/orgChart1"/>
    <dgm:cxn modelId="{E54AA378-B3F5-DE4C-87FF-B25B4C8DC09C}" type="presParOf" srcId="{D11F5FE0-6A75-434F-BC56-02AAA213FE12}" destId="{AC33DA5D-9C0F-054C-B115-6A371EAD165B}" srcOrd="2" destOrd="0" presId="urn:microsoft.com/office/officeart/2005/8/layout/orgChart1"/>
    <dgm:cxn modelId="{F49A2E49-0C33-2A4A-8252-12E6380F68E4}" type="presParOf" srcId="{119BA0E0-F1B2-6848-8F83-944B359E744C}" destId="{BBCB1655-0402-624D-A2F7-61EB6D1A4FBD}" srcOrd="4" destOrd="0" presId="urn:microsoft.com/office/officeart/2005/8/layout/orgChart1"/>
    <dgm:cxn modelId="{8A6ACD5D-BD40-CB41-9AF5-29B197D742F7}" type="presParOf" srcId="{119BA0E0-F1B2-6848-8F83-944B359E744C}" destId="{C2BC9239-9937-494C-86AA-7985221759C7}" srcOrd="5" destOrd="0" presId="urn:microsoft.com/office/officeart/2005/8/layout/orgChart1"/>
    <dgm:cxn modelId="{4B1B0622-231B-9248-9A9E-B5315DCBEC9A}" type="presParOf" srcId="{C2BC9239-9937-494C-86AA-7985221759C7}" destId="{B8F811AB-DC44-2244-9DE4-BA374B94AE7F}" srcOrd="0" destOrd="0" presId="urn:microsoft.com/office/officeart/2005/8/layout/orgChart1"/>
    <dgm:cxn modelId="{24CB8692-F32B-FF45-9133-EEC40112D94A}" type="presParOf" srcId="{B8F811AB-DC44-2244-9DE4-BA374B94AE7F}" destId="{BED93D47-D226-3844-A9D6-A9649307B4AB}" srcOrd="0" destOrd="0" presId="urn:microsoft.com/office/officeart/2005/8/layout/orgChart1"/>
    <dgm:cxn modelId="{4DBEAF74-1EB4-B148-9F41-879B6F2243E1}" type="presParOf" srcId="{B8F811AB-DC44-2244-9DE4-BA374B94AE7F}" destId="{F921D7F2-95C5-1648-B6B3-64E02E1441EB}" srcOrd="1" destOrd="0" presId="urn:microsoft.com/office/officeart/2005/8/layout/orgChart1"/>
    <dgm:cxn modelId="{9D4C3927-7371-124D-B82B-56712DDC33EA}" type="presParOf" srcId="{C2BC9239-9937-494C-86AA-7985221759C7}" destId="{881054E8-28E1-BB44-B791-0FCD51BE03CB}" srcOrd="1" destOrd="0" presId="urn:microsoft.com/office/officeart/2005/8/layout/orgChart1"/>
    <dgm:cxn modelId="{21D18698-14C2-4C43-8811-EA70BFC18879}" type="presParOf" srcId="{C2BC9239-9937-494C-86AA-7985221759C7}" destId="{776F3396-5700-474D-9290-46C33D88B91A}" srcOrd="2" destOrd="0" presId="urn:microsoft.com/office/officeart/2005/8/layout/orgChart1"/>
    <dgm:cxn modelId="{D9B108B2-7D24-BE42-BBD3-9A690F474988}" type="presParOf" srcId="{367B3B97-2B7E-0844-843A-780C420C0EC3}" destId="{8F205116-23B6-3A4A-BEE6-B991D3C7F5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9AF9E-3671-C346-A5D8-21DB2D955668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EAD0F-08B4-564D-9DFD-2315A6B1B59A}">
      <dgm:prSet phldrT="[Text]"/>
      <dgm:spPr/>
      <dgm:t>
        <a:bodyPr/>
        <a:lstStyle/>
        <a:p>
          <a:r>
            <a:rPr lang="en-US" dirty="0"/>
            <a:t>Master</a:t>
          </a:r>
        </a:p>
      </dgm:t>
    </dgm:pt>
    <dgm:pt modelId="{87A87273-2FAC-5146-A5C8-ADBC261D2DC7}" type="parTrans" cxnId="{2F5A2769-B8C5-CA48-8517-2AE63536E1C6}">
      <dgm:prSet/>
      <dgm:spPr/>
      <dgm:t>
        <a:bodyPr/>
        <a:lstStyle/>
        <a:p>
          <a:endParaRPr lang="en-US"/>
        </a:p>
      </dgm:t>
    </dgm:pt>
    <dgm:pt modelId="{AC950C4C-E156-C54D-B2C0-CB02270363E3}" type="sibTrans" cxnId="{2F5A2769-B8C5-CA48-8517-2AE63536E1C6}">
      <dgm:prSet/>
      <dgm:spPr/>
      <dgm:t>
        <a:bodyPr/>
        <a:lstStyle/>
        <a:p>
          <a:endParaRPr lang="en-US"/>
        </a:p>
      </dgm:t>
    </dgm:pt>
    <dgm:pt modelId="{6780D4DA-8B22-A74C-B90D-1A2ECFD45934}">
      <dgm:prSet phldrT="[Text]"/>
      <dgm:spPr/>
      <dgm:t>
        <a:bodyPr/>
        <a:lstStyle/>
        <a:p>
          <a:r>
            <a:rPr lang="en-US" dirty="0"/>
            <a:t>Solver 1</a:t>
          </a:r>
        </a:p>
      </dgm:t>
    </dgm:pt>
    <dgm:pt modelId="{2275D8A0-7D21-7444-80AB-8413F4EC7190}" type="parTrans" cxnId="{E3CFE1AB-4015-6B4C-85CA-2F4A95565DC4}">
      <dgm:prSet/>
      <dgm:spPr/>
      <dgm:t>
        <a:bodyPr/>
        <a:lstStyle/>
        <a:p>
          <a:endParaRPr lang="en-US"/>
        </a:p>
      </dgm:t>
    </dgm:pt>
    <dgm:pt modelId="{7F18E767-F277-D042-AFBF-A17AD20B170B}" type="sibTrans" cxnId="{E3CFE1AB-4015-6B4C-85CA-2F4A95565DC4}">
      <dgm:prSet/>
      <dgm:spPr/>
      <dgm:t>
        <a:bodyPr/>
        <a:lstStyle/>
        <a:p>
          <a:endParaRPr lang="en-US"/>
        </a:p>
      </dgm:t>
    </dgm:pt>
    <dgm:pt modelId="{D89A0062-676D-3040-BEB1-70F0EB0AD5BC}">
      <dgm:prSet phldrT="[Text]"/>
      <dgm:spPr/>
      <dgm:t>
        <a:bodyPr/>
        <a:lstStyle/>
        <a:p>
          <a:r>
            <a:rPr lang="en-US" dirty="0"/>
            <a:t>Solver 2</a:t>
          </a:r>
        </a:p>
      </dgm:t>
    </dgm:pt>
    <dgm:pt modelId="{C896E0C1-0040-B449-A5C6-762FEEF313E8}" type="parTrans" cxnId="{B5604E26-22F0-1744-B5B8-84DC96BAB5BB}">
      <dgm:prSet/>
      <dgm:spPr/>
      <dgm:t>
        <a:bodyPr/>
        <a:lstStyle/>
        <a:p>
          <a:endParaRPr lang="en-US"/>
        </a:p>
      </dgm:t>
    </dgm:pt>
    <dgm:pt modelId="{B040D7BF-7B50-344D-9454-BFBB50BA0048}" type="sibTrans" cxnId="{B5604E26-22F0-1744-B5B8-84DC96BAB5BB}">
      <dgm:prSet/>
      <dgm:spPr/>
      <dgm:t>
        <a:bodyPr/>
        <a:lstStyle/>
        <a:p>
          <a:endParaRPr lang="en-US"/>
        </a:p>
      </dgm:t>
    </dgm:pt>
    <dgm:pt modelId="{4A3AA057-1F3E-954D-AF82-B9D5CB61B64F}">
      <dgm:prSet phldrT="[Text]"/>
      <dgm:spPr/>
      <dgm:t>
        <a:bodyPr/>
        <a:lstStyle/>
        <a:p>
          <a:r>
            <a:rPr lang="en-US" dirty="0"/>
            <a:t>idle ranks</a:t>
          </a:r>
        </a:p>
      </dgm:t>
    </dgm:pt>
    <dgm:pt modelId="{963853C0-D02E-E24E-96AB-7800F0AE2819}" type="parTrans" cxnId="{34F868C4-E9D9-C846-B396-835FC3DDE25A}">
      <dgm:prSet/>
      <dgm:spPr/>
      <dgm:t>
        <a:bodyPr/>
        <a:lstStyle/>
        <a:p>
          <a:endParaRPr lang="en-US"/>
        </a:p>
      </dgm:t>
    </dgm:pt>
    <dgm:pt modelId="{EA80A2CB-0C37-3749-9D43-052EDDA55250}" type="sibTrans" cxnId="{34F868C4-E9D9-C846-B396-835FC3DDE25A}">
      <dgm:prSet/>
      <dgm:spPr/>
      <dgm:t>
        <a:bodyPr/>
        <a:lstStyle/>
        <a:p>
          <a:endParaRPr lang="en-US"/>
        </a:p>
      </dgm:t>
    </dgm:pt>
    <dgm:pt modelId="{243394CC-EC91-5446-9B80-A67093ADE396}" type="pres">
      <dgm:prSet presAssocID="{0929AF9E-3671-C346-A5D8-21DB2D9556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7B3B97-2B7E-0844-843A-780C420C0EC3}" type="pres">
      <dgm:prSet presAssocID="{517EAD0F-08B4-564D-9DFD-2315A6B1B59A}" presName="hierRoot1" presStyleCnt="0">
        <dgm:presLayoutVars>
          <dgm:hierBranch val="init"/>
        </dgm:presLayoutVars>
      </dgm:prSet>
      <dgm:spPr/>
    </dgm:pt>
    <dgm:pt modelId="{E90AC7F7-0953-2F49-AC10-71DE02905CBD}" type="pres">
      <dgm:prSet presAssocID="{517EAD0F-08B4-564D-9DFD-2315A6B1B59A}" presName="rootComposite1" presStyleCnt="0"/>
      <dgm:spPr/>
    </dgm:pt>
    <dgm:pt modelId="{52E212FA-A63C-AC45-A0AF-2F560028E76D}" type="pres">
      <dgm:prSet presAssocID="{517EAD0F-08B4-564D-9DFD-2315A6B1B59A}" presName="rootText1" presStyleLbl="node0" presStyleIdx="0" presStyleCnt="1">
        <dgm:presLayoutVars>
          <dgm:chPref val="3"/>
        </dgm:presLayoutVars>
      </dgm:prSet>
      <dgm:spPr/>
    </dgm:pt>
    <dgm:pt modelId="{E4008DF6-EDAE-5248-A66E-CD11D1170344}" type="pres">
      <dgm:prSet presAssocID="{517EAD0F-08B4-564D-9DFD-2315A6B1B59A}" presName="rootConnector1" presStyleLbl="node1" presStyleIdx="0" presStyleCnt="0"/>
      <dgm:spPr/>
    </dgm:pt>
    <dgm:pt modelId="{119BA0E0-F1B2-6848-8F83-944B359E744C}" type="pres">
      <dgm:prSet presAssocID="{517EAD0F-08B4-564D-9DFD-2315A6B1B59A}" presName="hierChild2" presStyleCnt="0"/>
      <dgm:spPr/>
    </dgm:pt>
    <dgm:pt modelId="{B1DC737A-DED5-7140-9238-180B36524DE2}" type="pres">
      <dgm:prSet presAssocID="{2275D8A0-7D21-7444-80AB-8413F4EC7190}" presName="Name37" presStyleLbl="parChTrans1D2" presStyleIdx="0" presStyleCnt="3"/>
      <dgm:spPr/>
    </dgm:pt>
    <dgm:pt modelId="{C49FDE63-21C2-C14C-BA29-6BBE0FB44A3B}" type="pres">
      <dgm:prSet presAssocID="{6780D4DA-8B22-A74C-B90D-1A2ECFD45934}" presName="hierRoot2" presStyleCnt="0">
        <dgm:presLayoutVars>
          <dgm:hierBranch val="init"/>
        </dgm:presLayoutVars>
      </dgm:prSet>
      <dgm:spPr/>
    </dgm:pt>
    <dgm:pt modelId="{5015D854-53C5-1D41-919E-C1E3FECFE11A}" type="pres">
      <dgm:prSet presAssocID="{6780D4DA-8B22-A74C-B90D-1A2ECFD45934}" presName="rootComposite" presStyleCnt="0"/>
      <dgm:spPr/>
    </dgm:pt>
    <dgm:pt modelId="{438C1208-6E1C-484F-9D79-80B3F57E77BA}" type="pres">
      <dgm:prSet presAssocID="{6780D4DA-8B22-A74C-B90D-1A2ECFD45934}" presName="rootText" presStyleLbl="node2" presStyleIdx="0" presStyleCnt="3">
        <dgm:presLayoutVars>
          <dgm:chPref val="3"/>
        </dgm:presLayoutVars>
      </dgm:prSet>
      <dgm:spPr/>
    </dgm:pt>
    <dgm:pt modelId="{52E844BF-43C1-3140-B5AC-3829E8874708}" type="pres">
      <dgm:prSet presAssocID="{6780D4DA-8B22-A74C-B90D-1A2ECFD45934}" presName="rootConnector" presStyleLbl="node2" presStyleIdx="0" presStyleCnt="3"/>
      <dgm:spPr/>
    </dgm:pt>
    <dgm:pt modelId="{C4CB5565-7C07-2648-BABD-2C752DA3E74E}" type="pres">
      <dgm:prSet presAssocID="{6780D4DA-8B22-A74C-B90D-1A2ECFD45934}" presName="hierChild4" presStyleCnt="0"/>
      <dgm:spPr/>
    </dgm:pt>
    <dgm:pt modelId="{F5EFFEF3-AE2D-3F49-B150-45E2DB145C81}" type="pres">
      <dgm:prSet presAssocID="{6780D4DA-8B22-A74C-B90D-1A2ECFD45934}" presName="hierChild5" presStyleCnt="0"/>
      <dgm:spPr/>
    </dgm:pt>
    <dgm:pt modelId="{8F1121EF-CAE2-4D4A-95B2-0ED582F6A80C}" type="pres">
      <dgm:prSet presAssocID="{C896E0C1-0040-B449-A5C6-762FEEF313E8}" presName="Name37" presStyleLbl="parChTrans1D2" presStyleIdx="1" presStyleCnt="3"/>
      <dgm:spPr/>
    </dgm:pt>
    <dgm:pt modelId="{D11F5FE0-6A75-434F-BC56-02AAA213FE12}" type="pres">
      <dgm:prSet presAssocID="{D89A0062-676D-3040-BEB1-70F0EB0AD5BC}" presName="hierRoot2" presStyleCnt="0">
        <dgm:presLayoutVars>
          <dgm:hierBranch val="init"/>
        </dgm:presLayoutVars>
      </dgm:prSet>
      <dgm:spPr/>
    </dgm:pt>
    <dgm:pt modelId="{D9862D80-74CE-BB4A-AE31-A9048F0B884C}" type="pres">
      <dgm:prSet presAssocID="{D89A0062-676D-3040-BEB1-70F0EB0AD5BC}" presName="rootComposite" presStyleCnt="0"/>
      <dgm:spPr/>
    </dgm:pt>
    <dgm:pt modelId="{B6C8C0A4-A90B-064C-A0B9-A2A893B5D82B}" type="pres">
      <dgm:prSet presAssocID="{D89A0062-676D-3040-BEB1-70F0EB0AD5BC}" presName="rootText" presStyleLbl="node2" presStyleIdx="1" presStyleCnt="3" custScaleX="203497">
        <dgm:presLayoutVars>
          <dgm:chPref val="3"/>
        </dgm:presLayoutVars>
      </dgm:prSet>
      <dgm:spPr/>
    </dgm:pt>
    <dgm:pt modelId="{C2A762B2-D863-B140-9C7B-CB3D2A9EEC73}" type="pres">
      <dgm:prSet presAssocID="{D89A0062-676D-3040-BEB1-70F0EB0AD5BC}" presName="rootConnector" presStyleLbl="node2" presStyleIdx="1" presStyleCnt="3"/>
      <dgm:spPr/>
    </dgm:pt>
    <dgm:pt modelId="{37D0764F-0D15-B543-A99A-F542FA74E49E}" type="pres">
      <dgm:prSet presAssocID="{D89A0062-676D-3040-BEB1-70F0EB0AD5BC}" presName="hierChild4" presStyleCnt="0"/>
      <dgm:spPr/>
    </dgm:pt>
    <dgm:pt modelId="{AC33DA5D-9C0F-054C-B115-6A371EAD165B}" type="pres">
      <dgm:prSet presAssocID="{D89A0062-676D-3040-BEB1-70F0EB0AD5BC}" presName="hierChild5" presStyleCnt="0"/>
      <dgm:spPr/>
    </dgm:pt>
    <dgm:pt modelId="{BBCB1655-0402-624D-A2F7-61EB6D1A4FBD}" type="pres">
      <dgm:prSet presAssocID="{963853C0-D02E-E24E-96AB-7800F0AE2819}" presName="Name37" presStyleLbl="parChTrans1D2" presStyleIdx="2" presStyleCnt="3"/>
      <dgm:spPr/>
    </dgm:pt>
    <dgm:pt modelId="{C2BC9239-9937-494C-86AA-7985221759C7}" type="pres">
      <dgm:prSet presAssocID="{4A3AA057-1F3E-954D-AF82-B9D5CB61B64F}" presName="hierRoot2" presStyleCnt="0">
        <dgm:presLayoutVars>
          <dgm:hierBranch val="init"/>
        </dgm:presLayoutVars>
      </dgm:prSet>
      <dgm:spPr/>
    </dgm:pt>
    <dgm:pt modelId="{B8F811AB-DC44-2244-9DE4-BA374B94AE7F}" type="pres">
      <dgm:prSet presAssocID="{4A3AA057-1F3E-954D-AF82-B9D5CB61B64F}" presName="rootComposite" presStyleCnt="0"/>
      <dgm:spPr/>
    </dgm:pt>
    <dgm:pt modelId="{BED93D47-D226-3844-A9D6-A9649307B4AB}" type="pres">
      <dgm:prSet presAssocID="{4A3AA057-1F3E-954D-AF82-B9D5CB61B64F}" presName="rootText" presStyleLbl="node2" presStyleIdx="2" presStyleCnt="3" custScaleX="237805">
        <dgm:presLayoutVars>
          <dgm:chPref val="3"/>
        </dgm:presLayoutVars>
      </dgm:prSet>
      <dgm:spPr/>
    </dgm:pt>
    <dgm:pt modelId="{F921D7F2-95C5-1648-B6B3-64E02E1441EB}" type="pres">
      <dgm:prSet presAssocID="{4A3AA057-1F3E-954D-AF82-B9D5CB61B64F}" presName="rootConnector" presStyleLbl="node2" presStyleIdx="2" presStyleCnt="3"/>
      <dgm:spPr/>
    </dgm:pt>
    <dgm:pt modelId="{881054E8-28E1-BB44-B791-0FCD51BE03CB}" type="pres">
      <dgm:prSet presAssocID="{4A3AA057-1F3E-954D-AF82-B9D5CB61B64F}" presName="hierChild4" presStyleCnt="0"/>
      <dgm:spPr/>
    </dgm:pt>
    <dgm:pt modelId="{776F3396-5700-474D-9290-46C33D88B91A}" type="pres">
      <dgm:prSet presAssocID="{4A3AA057-1F3E-954D-AF82-B9D5CB61B64F}" presName="hierChild5" presStyleCnt="0"/>
      <dgm:spPr/>
    </dgm:pt>
    <dgm:pt modelId="{8F205116-23B6-3A4A-BEE6-B991D3C7F594}" type="pres">
      <dgm:prSet presAssocID="{517EAD0F-08B4-564D-9DFD-2315A6B1B59A}" presName="hierChild3" presStyleCnt="0"/>
      <dgm:spPr/>
    </dgm:pt>
  </dgm:ptLst>
  <dgm:cxnLst>
    <dgm:cxn modelId="{1B853622-C886-A34D-B6DA-617D85E7E15A}" type="presOf" srcId="{6780D4DA-8B22-A74C-B90D-1A2ECFD45934}" destId="{52E844BF-43C1-3140-B5AC-3829E8874708}" srcOrd="1" destOrd="0" presId="urn:microsoft.com/office/officeart/2005/8/layout/orgChart1"/>
    <dgm:cxn modelId="{B5604E26-22F0-1744-B5B8-84DC96BAB5BB}" srcId="{517EAD0F-08B4-564D-9DFD-2315A6B1B59A}" destId="{D89A0062-676D-3040-BEB1-70F0EB0AD5BC}" srcOrd="1" destOrd="0" parTransId="{C896E0C1-0040-B449-A5C6-762FEEF313E8}" sibTransId="{B040D7BF-7B50-344D-9454-BFBB50BA0048}"/>
    <dgm:cxn modelId="{F66ACF33-2520-9944-9AD2-35948EBB625F}" type="presOf" srcId="{4A3AA057-1F3E-954D-AF82-B9D5CB61B64F}" destId="{BED93D47-D226-3844-A9D6-A9649307B4AB}" srcOrd="0" destOrd="0" presId="urn:microsoft.com/office/officeart/2005/8/layout/orgChart1"/>
    <dgm:cxn modelId="{89703142-54B7-ED4D-B46A-DD20407B9E10}" type="presOf" srcId="{6780D4DA-8B22-A74C-B90D-1A2ECFD45934}" destId="{438C1208-6E1C-484F-9D79-80B3F57E77BA}" srcOrd="0" destOrd="0" presId="urn:microsoft.com/office/officeart/2005/8/layout/orgChart1"/>
    <dgm:cxn modelId="{E40FD246-E1A1-F74D-8EFE-9EA3A70DB0F5}" type="presOf" srcId="{963853C0-D02E-E24E-96AB-7800F0AE2819}" destId="{BBCB1655-0402-624D-A2F7-61EB6D1A4FBD}" srcOrd="0" destOrd="0" presId="urn:microsoft.com/office/officeart/2005/8/layout/orgChart1"/>
    <dgm:cxn modelId="{1C67F348-EAC4-E545-A0B3-86951D06BBE4}" type="presOf" srcId="{517EAD0F-08B4-564D-9DFD-2315A6B1B59A}" destId="{E4008DF6-EDAE-5248-A66E-CD11D1170344}" srcOrd="1" destOrd="0" presId="urn:microsoft.com/office/officeart/2005/8/layout/orgChart1"/>
    <dgm:cxn modelId="{F7909157-768C-7D4D-ACDD-32D6C9D75FC3}" type="presOf" srcId="{D89A0062-676D-3040-BEB1-70F0EB0AD5BC}" destId="{C2A762B2-D863-B140-9C7B-CB3D2A9EEC73}" srcOrd="1" destOrd="0" presId="urn:microsoft.com/office/officeart/2005/8/layout/orgChart1"/>
    <dgm:cxn modelId="{2F5A2769-B8C5-CA48-8517-2AE63536E1C6}" srcId="{0929AF9E-3671-C346-A5D8-21DB2D955668}" destId="{517EAD0F-08B4-564D-9DFD-2315A6B1B59A}" srcOrd="0" destOrd="0" parTransId="{87A87273-2FAC-5146-A5C8-ADBC261D2DC7}" sibTransId="{AC950C4C-E156-C54D-B2C0-CB02270363E3}"/>
    <dgm:cxn modelId="{E1F1087E-5D1F-6640-A632-8FFF12F814D1}" type="presOf" srcId="{4A3AA057-1F3E-954D-AF82-B9D5CB61B64F}" destId="{F921D7F2-95C5-1648-B6B3-64E02E1441EB}" srcOrd="1" destOrd="0" presId="urn:microsoft.com/office/officeart/2005/8/layout/orgChart1"/>
    <dgm:cxn modelId="{7E939A81-79C1-3246-840A-8272F6D4660B}" type="presOf" srcId="{C896E0C1-0040-B449-A5C6-762FEEF313E8}" destId="{8F1121EF-CAE2-4D4A-95B2-0ED582F6A80C}" srcOrd="0" destOrd="0" presId="urn:microsoft.com/office/officeart/2005/8/layout/orgChart1"/>
    <dgm:cxn modelId="{A016AC89-6C7F-224A-961D-C0098252002D}" type="presOf" srcId="{0929AF9E-3671-C346-A5D8-21DB2D955668}" destId="{243394CC-EC91-5446-9B80-A67093ADE396}" srcOrd="0" destOrd="0" presId="urn:microsoft.com/office/officeart/2005/8/layout/orgChart1"/>
    <dgm:cxn modelId="{E3CFE1AB-4015-6B4C-85CA-2F4A95565DC4}" srcId="{517EAD0F-08B4-564D-9DFD-2315A6B1B59A}" destId="{6780D4DA-8B22-A74C-B90D-1A2ECFD45934}" srcOrd="0" destOrd="0" parTransId="{2275D8A0-7D21-7444-80AB-8413F4EC7190}" sibTransId="{7F18E767-F277-D042-AFBF-A17AD20B170B}"/>
    <dgm:cxn modelId="{2F070EAE-13AD-0D48-9FFD-8248A1FD77D7}" type="presOf" srcId="{2275D8A0-7D21-7444-80AB-8413F4EC7190}" destId="{B1DC737A-DED5-7140-9238-180B36524DE2}" srcOrd="0" destOrd="0" presId="urn:microsoft.com/office/officeart/2005/8/layout/orgChart1"/>
    <dgm:cxn modelId="{34F868C4-E9D9-C846-B396-835FC3DDE25A}" srcId="{517EAD0F-08B4-564D-9DFD-2315A6B1B59A}" destId="{4A3AA057-1F3E-954D-AF82-B9D5CB61B64F}" srcOrd="2" destOrd="0" parTransId="{963853C0-D02E-E24E-96AB-7800F0AE2819}" sibTransId="{EA80A2CB-0C37-3749-9D43-052EDDA55250}"/>
    <dgm:cxn modelId="{F9A44FD6-AF3D-A545-A237-2FE257991BC3}" type="presOf" srcId="{517EAD0F-08B4-564D-9DFD-2315A6B1B59A}" destId="{52E212FA-A63C-AC45-A0AF-2F560028E76D}" srcOrd="0" destOrd="0" presId="urn:microsoft.com/office/officeart/2005/8/layout/orgChart1"/>
    <dgm:cxn modelId="{40BF5DF4-DDD4-224B-8BA3-4DB8F163B63A}" type="presOf" srcId="{D89A0062-676D-3040-BEB1-70F0EB0AD5BC}" destId="{B6C8C0A4-A90B-064C-A0B9-A2A893B5D82B}" srcOrd="0" destOrd="0" presId="urn:microsoft.com/office/officeart/2005/8/layout/orgChart1"/>
    <dgm:cxn modelId="{9939402D-63CD-E04F-877A-40A24B5BA07A}" type="presParOf" srcId="{243394CC-EC91-5446-9B80-A67093ADE396}" destId="{367B3B97-2B7E-0844-843A-780C420C0EC3}" srcOrd="0" destOrd="0" presId="urn:microsoft.com/office/officeart/2005/8/layout/orgChart1"/>
    <dgm:cxn modelId="{B66AFC89-0AB3-8E48-B91E-4883D7946EE4}" type="presParOf" srcId="{367B3B97-2B7E-0844-843A-780C420C0EC3}" destId="{E90AC7F7-0953-2F49-AC10-71DE02905CBD}" srcOrd="0" destOrd="0" presId="urn:microsoft.com/office/officeart/2005/8/layout/orgChart1"/>
    <dgm:cxn modelId="{A1974FA6-BD8D-F344-80F0-499C99AD4859}" type="presParOf" srcId="{E90AC7F7-0953-2F49-AC10-71DE02905CBD}" destId="{52E212FA-A63C-AC45-A0AF-2F560028E76D}" srcOrd="0" destOrd="0" presId="urn:microsoft.com/office/officeart/2005/8/layout/orgChart1"/>
    <dgm:cxn modelId="{36052B59-7664-B74B-AAE2-110770E07ABD}" type="presParOf" srcId="{E90AC7F7-0953-2F49-AC10-71DE02905CBD}" destId="{E4008DF6-EDAE-5248-A66E-CD11D1170344}" srcOrd="1" destOrd="0" presId="urn:microsoft.com/office/officeart/2005/8/layout/orgChart1"/>
    <dgm:cxn modelId="{20B7715F-0377-5646-90FB-1C5B37017A2E}" type="presParOf" srcId="{367B3B97-2B7E-0844-843A-780C420C0EC3}" destId="{119BA0E0-F1B2-6848-8F83-944B359E744C}" srcOrd="1" destOrd="0" presId="urn:microsoft.com/office/officeart/2005/8/layout/orgChart1"/>
    <dgm:cxn modelId="{25318336-199B-D04F-8921-C71EF85EF9E2}" type="presParOf" srcId="{119BA0E0-F1B2-6848-8F83-944B359E744C}" destId="{B1DC737A-DED5-7140-9238-180B36524DE2}" srcOrd="0" destOrd="0" presId="urn:microsoft.com/office/officeart/2005/8/layout/orgChart1"/>
    <dgm:cxn modelId="{D5AE080B-2C54-474C-9AB4-C91C83DF4467}" type="presParOf" srcId="{119BA0E0-F1B2-6848-8F83-944B359E744C}" destId="{C49FDE63-21C2-C14C-BA29-6BBE0FB44A3B}" srcOrd="1" destOrd="0" presId="urn:microsoft.com/office/officeart/2005/8/layout/orgChart1"/>
    <dgm:cxn modelId="{0654CE33-3124-194F-9730-27AAB3A70FA0}" type="presParOf" srcId="{C49FDE63-21C2-C14C-BA29-6BBE0FB44A3B}" destId="{5015D854-53C5-1D41-919E-C1E3FECFE11A}" srcOrd="0" destOrd="0" presId="urn:microsoft.com/office/officeart/2005/8/layout/orgChart1"/>
    <dgm:cxn modelId="{38BDEC9A-EF0C-0848-87B3-07932EEED059}" type="presParOf" srcId="{5015D854-53C5-1D41-919E-C1E3FECFE11A}" destId="{438C1208-6E1C-484F-9D79-80B3F57E77BA}" srcOrd="0" destOrd="0" presId="urn:microsoft.com/office/officeart/2005/8/layout/orgChart1"/>
    <dgm:cxn modelId="{2F098072-1EDE-1146-B4CC-85A55853EF93}" type="presParOf" srcId="{5015D854-53C5-1D41-919E-C1E3FECFE11A}" destId="{52E844BF-43C1-3140-B5AC-3829E8874708}" srcOrd="1" destOrd="0" presId="urn:microsoft.com/office/officeart/2005/8/layout/orgChart1"/>
    <dgm:cxn modelId="{D16036EC-B990-3B4D-9C93-9A253803AB2B}" type="presParOf" srcId="{C49FDE63-21C2-C14C-BA29-6BBE0FB44A3B}" destId="{C4CB5565-7C07-2648-BABD-2C752DA3E74E}" srcOrd="1" destOrd="0" presId="urn:microsoft.com/office/officeart/2005/8/layout/orgChart1"/>
    <dgm:cxn modelId="{A2FC581F-8468-7740-8B5C-9BC7B71E0874}" type="presParOf" srcId="{C49FDE63-21C2-C14C-BA29-6BBE0FB44A3B}" destId="{F5EFFEF3-AE2D-3F49-B150-45E2DB145C81}" srcOrd="2" destOrd="0" presId="urn:microsoft.com/office/officeart/2005/8/layout/orgChart1"/>
    <dgm:cxn modelId="{B4B6C60D-3EF4-F144-92AA-5C9F23E3228A}" type="presParOf" srcId="{119BA0E0-F1B2-6848-8F83-944B359E744C}" destId="{8F1121EF-CAE2-4D4A-95B2-0ED582F6A80C}" srcOrd="2" destOrd="0" presId="urn:microsoft.com/office/officeart/2005/8/layout/orgChart1"/>
    <dgm:cxn modelId="{AD83B985-7882-354B-9255-C634D349101E}" type="presParOf" srcId="{119BA0E0-F1B2-6848-8F83-944B359E744C}" destId="{D11F5FE0-6A75-434F-BC56-02AAA213FE12}" srcOrd="3" destOrd="0" presId="urn:microsoft.com/office/officeart/2005/8/layout/orgChart1"/>
    <dgm:cxn modelId="{05974DF3-1B2D-174D-949C-1EF30D6D4889}" type="presParOf" srcId="{D11F5FE0-6A75-434F-BC56-02AAA213FE12}" destId="{D9862D80-74CE-BB4A-AE31-A9048F0B884C}" srcOrd="0" destOrd="0" presId="urn:microsoft.com/office/officeart/2005/8/layout/orgChart1"/>
    <dgm:cxn modelId="{0BEF2192-2D65-AB4E-8CCB-5DA7BD0DE85B}" type="presParOf" srcId="{D9862D80-74CE-BB4A-AE31-A9048F0B884C}" destId="{B6C8C0A4-A90B-064C-A0B9-A2A893B5D82B}" srcOrd="0" destOrd="0" presId="urn:microsoft.com/office/officeart/2005/8/layout/orgChart1"/>
    <dgm:cxn modelId="{193A8935-EBCF-3E41-8F43-BE9B19D87EC4}" type="presParOf" srcId="{D9862D80-74CE-BB4A-AE31-A9048F0B884C}" destId="{C2A762B2-D863-B140-9C7B-CB3D2A9EEC73}" srcOrd="1" destOrd="0" presId="urn:microsoft.com/office/officeart/2005/8/layout/orgChart1"/>
    <dgm:cxn modelId="{39CC83C7-8A6F-7343-B754-2FA155BDAABA}" type="presParOf" srcId="{D11F5FE0-6A75-434F-BC56-02AAA213FE12}" destId="{37D0764F-0D15-B543-A99A-F542FA74E49E}" srcOrd="1" destOrd="0" presId="urn:microsoft.com/office/officeart/2005/8/layout/orgChart1"/>
    <dgm:cxn modelId="{E54AA378-B3F5-DE4C-87FF-B25B4C8DC09C}" type="presParOf" srcId="{D11F5FE0-6A75-434F-BC56-02AAA213FE12}" destId="{AC33DA5D-9C0F-054C-B115-6A371EAD165B}" srcOrd="2" destOrd="0" presId="urn:microsoft.com/office/officeart/2005/8/layout/orgChart1"/>
    <dgm:cxn modelId="{F49A2E49-0C33-2A4A-8252-12E6380F68E4}" type="presParOf" srcId="{119BA0E0-F1B2-6848-8F83-944B359E744C}" destId="{BBCB1655-0402-624D-A2F7-61EB6D1A4FBD}" srcOrd="4" destOrd="0" presId="urn:microsoft.com/office/officeart/2005/8/layout/orgChart1"/>
    <dgm:cxn modelId="{8A6ACD5D-BD40-CB41-9AF5-29B197D742F7}" type="presParOf" srcId="{119BA0E0-F1B2-6848-8F83-944B359E744C}" destId="{C2BC9239-9937-494C-86AA-7985221759C7}" srcOrd="5" destOrd="0" presId="urn:microsoft.com/office/officeart/2005/8/layout/orgChart1"/>
    <dgm:cxn modelId="{4B1B0622-231B-9248-9A9E-B5315DCBEC9A}" type="presParOf" srcId="{C2BC9239-9937-494C-86AA-7985221759C7}" destId="{B8F811AB-DC44-2244-9DE4-BA374B94AE7F}" srcOrd="0" destOrd="0" presId="urn:microsoft.com/office/officeart/2005/8/layout/orgChart1"/>
    <dgm:cxn modelId="{24CB8692-F32B-FF45-9133-EEC40112D94A}" type="presParOf" srcId="{B8F811AB-DC44-2244-9DE4-BA374B94AE7F}" destId="{BED93D47-D226-3844-A9D6-A9649307B4AB}" srcOrd="0" destOrd="0" presId="urn:microsoft.com/office/officeart/2005/8/layout/orgChart1"/>
    <dgm:cxn modelId="{4DBEAF74-1EB4-B148-9F41-879B6F2243E1}" type="presParOf" srcId="{B8F811AB-DC44-2244-9DE4-BA374B94AE7F}" destId="{F921D7F2-95C5-1648-B6B3-64E02E1441EB}" srcOrd="1" destOrd="0" presId="urn:microsoft.com/office/officeart/2005/8/layout/orgChart1"/>
    <dgm:cxn modelId="{9D4C3927-7371-124D-B82B-56712DDC33EA}" type="presParOf" srcId="{C2BC9239-9937-494C-86AA-7985221759C7}" destId="{881054E8-28E1-BB44-B791-0FCD51BE03CB}" srcOrd="1" destOrd="0" presId="urn:microsoft.com/office/officeart/2005/8/layout/orgChart1"/>
    <dgm:cxn modelId="{21D18698-14C2-4C43-8811-EA70BFC18879}" type="presParOf" srcId="{C2BC9239-9937-494C-86AA-7985221759C7}" destId="{776F3396-5700-474D-9290-46C33D88B91A}" srcOrd="2" destOrd="0" presId="urn:microsoft.com/office/officeart/2005/8/layout/orgChart1"/>
    <dgm:cxn modelId="{D9B108B2-7D24-BE42-BBD3-9A690F474988}" type="presParOf" srcId="{367B3B97-2B7E-0844-843A-780C420C0EC3}" destId="{8F205116-23B6-3A4A-BEE6-B991D3C7F5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29AF9E-3671-C346-A5D8-21DB2D955668}" type="doc">
      <dgm:prSet loTypeId="urn:microsoft.com/office/officeart/2005/8/layout/orgChar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7EAD0F-08B4-564D-9DFD-2315A6B1B59A}">
      <dgm:prSet phldrT="[Text]"/>
      <dgm:spPr/>
      <dgm:t>
        <a:bodyPr/>
        <a:lstStyle/>
        <a:p>
          <a:r>
            <a:rPr lang="en-US" dirty="0"/>
            <a:t>Master</a:t>
          </a:r>
        </a:p>
      </dgm:t>
    </dgm:pt>
    <dgm:pt modelId="{87A87273-2FAC-5146-A5C8-ADBC261D2DC7}" type="parTrans" cxnId="{2F5A2769-B8C5-CA48-8517-2AE63536E1C6}">
      <dgm:prSet/>
      <dgm:spPr/>
      <dgm:t>
        <a:bodyPr/>
        <a:lstStyle/>
        <a:p>
          <a:endParaRPr lang="en-US"/>
        </a:p>
      </dgm:t>
    </dgm:pt>
    <dgm:pt modelId="{AC950C4C-E156-C54D-B2C0-CB02270363E3}" type="sibTrans" cxnId="{2F5A2769-B8C5-CA48-8517-2AE63536E1C6}">
      <dgm:prSet/>
      <dgm:spPr/>
      <dgm:t>
        <a:bodyPr/>
        <a:lstStyle/>
        <a:p>
          <a:endParaRPr lang="en-US"/>
        </a:p>
      </dgm:t>
    </dgm:pt>
    <dgm:pt modelId="{6780D4DA-8B22-A74C-B90D-1A2ECFD45934}">
      <dgm:prSet phldrT="[Text]"/>
      <dgm:spPr/>
      <dgm:t>
        <a:bodyPr/>
        <a:lstStyle/>
        <a:p>
          <a:r>
            <a:rPr lang="en-US" dirty="0"/>
            <a:t>Solver 1</a:t>
          </a:r>
        </a:p>
      </dgm:t>
    </dgm:pt>
    <dgm:pt modelId="{2275D8A0-7D21-7444-80AB-8413F4EC7190}" type="parTrans" cxnId="{E3CFE1AB-4015-6B4C-85CA-2F4A95565DC4}">
      <dgm:prSet/>
      <dgm:spPr/>
      <dgm:t>
        <a:bodyPr/>
        <a:lstStyle/>
        <a:p>
          <a:endParaRPr lang="en-US"/>
        </a:p>
      </dgm:t>
    </dgm:pt>
    <dgm:pt modelId="{7F18E767-F277-D042-AFBF-A17AD20B170B}" type="sibTrans" cxnId="{E3CFE1AB-4015-6B4C-85CA-2F4A95565DC4}">
      <dgm:prSet/>
      <dgm:spPr/>
      <dgm:t>
        <a:bodyPr/>
        <a:lstStyle/>
        <a:p>
          <a:endParaRPr lang="en-US"/>
        </a:p>
      </dgm:t>
    </dgm:pt>
    <dgm:pt modelId="{D89A0062-676D-3040-BEB1-70F0EB0AD5BC}">
      <dgm:prSet phldrT="[Text]"/>
      <dgm:spPr/>
      <dgm:t>
        <a:bodyPr/>
        <a:lstStyle/>
        <a:p>
          <a:r>
            <a:rPr lang="en-US" dirty="0"/>
            <a:t>idle ranks</a:t>
          </a:r>
        </a:p>
      </dgm:t>
    </dgm:pt>
    <dgm:pt modelId="{C896E0C1-0040-B449-A5C6-762FEEF313E8}" type="parTrans" cxnId="{B5604E26-22F0-1744-B5B8-84DC96BAB5BB}">
      <dgm:prSet/>
      <dgm:spPr/>
      <dgm:t>
        <a:bodyPr/>
        <a:lstStyle/>
        <a:p>
          <a:endParaRPr lang="en-US"/>
        </a:p>
      </dgm:t>
    </dgm:pt>
    <dgm:pt modelId="{B040D7BF-7B50-344D-9454-BFBB50BA0048}" type="sibTrans" cxnId="{B5604E26-22F0-1744-B5B8-84DC96BAB5BB}">
      <dgm:prSet/>
      <dgm:spPr/>
      <dgm:t>
        <a:bodyPr/>
        <a:lstStyle/>
        <a:p>
          <a:endParaRPr lang="en-US"/>
        </a:p>
      </dgm:t>
    </dgm:pt>
    <dgm:pt modelId="{4A3AA057-1F3E-954D-AF82-B9D5CB61B64F}">
      <dgm:prSet phldrT="[Text]"/>
      <dgm:spPr/>
      <dgm:t>
        <a:bodyPr/>
        <a:lstStyle/>
        <a:p>
          <a:r>
            <a:rPr lang="en-US" dirty="0"/>
            <a:t>idle ranks</a:t>
          </a:r>
        </a:p>
      </dgm:t>
    </dgm:pt>
    <dgm:pt modelId="{963853C0-D02E-E24E-96AB-7800F0AE2819}" type="parTrans" cxnId="{34F868C4-E9D9-C846-B396-835FC3DDE25A}">
      <dgm:prSet/>
      <dgm:spPr/>
      <dgm:t>
        <a:bodyPr/>
        <a:lstStyle/>
        <a:p>
          <a:endParaRPr lang="en-US"/>
        </a:p>
      </dgm:t>
    </dgm:pt>
    <dgm:pt modelId="{EA80A2CB-0C37-3749-9D43-052EDDA55250}" type="sibTrans" cxnId="{34F868C4-E9D9-C846-B396-835FC3DDE25A}">
      <dgm:prSet/>
      <dgm:spPr/>
      <dgm:t>
        <a:bodyPr/>
        <a:lstStyle/>
        <a:p>
          <a:endParaRPr lang="en-US"/>
        </a:p>
      </dgm:t>
    </dgm:pt>
    <dgm:pt modelId="{9DFEB863-77E7-514E-B5DF-5B7BD692CDFC}">
      <dgm:prSet phldrT="[Text]"/>
      <dgm:spPr/>
      <dgm:t>
        <a:bodyPr/>
        <a:lstStyle/>
        <a:p>
          <a:r>
            <a:rPr lang="en-US" dirty="0"/>
            <a:t>Solver 3</a:t>
          </a:r>
        </a:p>
      </dgm:t>
    </dgm:pt>
    <dgm:pt modelId="{63088BB5-1250-7F42-811A-1AB3EADF4FD9}" type="parTrans" cxnId="{01B9F8AC-2B84-0149-A61F-CAE3E1FE2D74}">
      <dgm:prSet/>
      <dgm:spPr/>
      <dgm:t>
        <a:bodyPr/>
        <a:lstStyle/>
        <a:p>
          <a:endParaRPr lang="en-US"/>
        </a:p>
      </dgm:t>
    </dgm:pt>
    <dgm:pt modelId="{1441F00C-1DD1-134E-9FD4-5EA933175AF4}" type="sibTrans" cxnId="{01B9F8AC-2B84-0149-A61F-CAE3E1FE2D74}">
      <dgm:prSet/>
      <dgm:spPr/>
      <dgm:t>
        <a:bodyPr/>
        <a:lstStyle/>
        <a:p>
          <a:endParaRPr lang="en-US"/>
        </a:p>
      </dgm:t>
    </dgm:pt>
    <dgm:pt modelId="{243394CC-EC91-5446-9B80-A67093ADE396}" type="pres">
      <dgm:prSet presAssocID="{0929AF9E-3671-C346-A5D8-21DB2D9556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7B3B97-2B7E-0844-843A-780C420C0EC3}" type="pres">
      <dgm:prSet presAssocID="{517EAD0F-08B4-564D-9DFD-2315A6B1B59A}" presName="hierRoot1" presStyleCnt="0">
        <dgm:presLayoutVars>
          <dgm:hierBranch val="init"/>
        </dgm:presLayoutVars>
      </dgm:prSet>
      <dgm:spPr/>
    </dgm:pt>
    <dgm:pt modelId="{E90AC7F7-0953-2F49-AC10-71DE02905CBD}" type="pres">
      <dgm:prSet presAssocID="{517EAD0F-08B4-564D-9DFD-2315A6B1B59A}" presName="rootComposite1" presStyleCnt="0"/>
      <dgm:spPr/>
    </dgm:pt>
    <dgm:pt modelId="{52E212FA-A63C-AC45-A0AF-2F560028E76D}" type="pres">
      <dgm:prSet presAssocID="{517EAD0F-08B4-564D-9DFD-2315A6B1B59A}" presName="rootText1" presStyleLbl="node0" presStyleIdx="0" presStyleCnt="1">
        <dgm:presLayoutVars>
          <dgm:chPref val="3"/>
        </dgm:presLayoutVars>
      </dgm:prSet>
      <dgm:spPr/>
    </dgm:pt>
    <dgm:pt modelId="{E4008DF6-EDAE-5248-A66E-CD11D1170344}" type="pres">
      <dgm:prSet presAssocID="{517EAD0F-08B4-564D-9DFD-2315A6B1B59A}" presName="rootConnector1" presStyleLbl="node1" presStyleIdx="0" presStyleCnt="0"/>
      <dgm:spPr/>
    </dgm:pt>
    <dgm:pt modelId="{119BA0E0-F1B2-6848-8F83-944B359E744C}" type="pres">
      <dgm:prSet presAssocID="{517EAD0F-08B4-564D-9DFD-2315A6B1B59A}" presName="hierChild2" presStyleCnt="0"/>
      <dgm:spPr/>
    </dgm:pt>
    <dgm:pt modelId="{B1DC737A-DED5-7140-9238-180B36524DE2}" type="pres">
      <dgm:prSet presAssocID="{2275D8A0-7D21-7444-80AB-8413F4EC7190}" presName="Name37" presStyleLbl="parChTrans1D2" presStyleIdx="0" presStyleCnt="4"/>
      <dgm:spPr/>
    </dgm:pt>
    <dgm:pt modelId="{C49FDE63-21C2-C14C-BA29-6BBE0FB44A3B}" type="pres">
      <dgm:prSet presAssocID="{6780D4DA-8B22-A74C-B90D-1A2ECFD45934}" presName="hierRoot2" presStyleCnt="0">
        <dgm:presLayoutVars>
          <dgm:hierBranch val="init"/>
        </dgm:presLayoutVars>
      </dgm:prSet>
      <dgm:spPr/>
    </dgm:pt>
    <dgm:pt modelId="{5015D854-53C5-1D41-919E-C1E3FECFE11A}" type="pres">
      <dgm:prSet presAssocID="{6780D4DA-8B22-A74C-B90D-1A2ECFD45934}" presName="rootComposite" presStyleCnt="0"/>
      <dgm:spPr/>
    </dgm:pt>
    <dgm:pt modelId="{438C1208-6E1C-484F-9D79-80B3F57E77BA}" type="pres">
      <dgm:prSet presAssocID="{6780D4DA-8B22-A74C-B90D-1A2ECFD45934}" presName="rootText" presStyleLbl="node2" presStyleIdx="0" presStyleCnt="4" custLinFactNeighborX="23961" custLinFactNeighborY="-4430">
        <dgm:presLayoutVars>
          <dgm:chPref val="3"/>
        </dgm:presLayoutVars>
      </dgm:prSet>
      <dgm:spPr/>
    </dgm:pt>
    <dgm:pt modelId="{52E844BF-43C1-3140-B5AC-3829E8874708}" type="pres">
      <dgm:prSet presAssocID="{6780D4DA-8B22-A74C-B90D-1A2ECFD45934}" presName="rootConnector" presStyleLbl="node2" presStyleIdx="0" presStyleCnt="4"/>
      <dgm:spPr/>
    </dgm:pt>
    <dgm:pt modelId="{C4CB5565-7C07-2648-BABD-2C752DA3E74E}" type="pres">
      <dgm:prSet presAssocID="{6780D4DA-8B22-A74C-B90D-1A2ECFD45934}" presName="hierChild4" presStyleCnt="0"/>
      <dgm:spPr/>
    </dgm:pt>
    <dgm:pt modelId="{F5EFFEF3-AE2D-3F49-B150-45E2DB145C81}" type="pres">
      <dgm:prSet presAssocID="{6780D4DA-8B22-A74C-B90D-1A2ECFD45934}" presName="hierChild5" presStyleCnt="0"/>
      <dgm:spPr/>
    </dgm:pt>
    <dgm:pt modelId="{8F1121EF-CAE2-4D4A-95B2-0ED582F6A80C}" type="pres">
      <dgm:prSet presAssocID="{C896E0C1-0040-B449-A5C6-762FEEF313E8}" presName="Name37" presStyleLbl="parChTrans1D2" presStyleIdx="1" presStyleCnt="4"/>
      <dgm:spPr/>
    </dgm:pt>
    <dgm:pt modelId="{D11F5FE0-6A75-434F-BC56-02AAA213FE12}" type="pres">
      <dgm:prSet presAssocID="{D89A0062-676D-3040-BEB1-70F0EB0AD5BC}" presName="hierRoot2" presStyleCnt="0">
        <dgm:presLayoutVars>
          <dgm:hierBranch val="init"/>
        </dgm:presLayoutVars>
      </dgm:prSet>
      <dgm:spPr/>
    </dgm:pt>
    <dgm:pt modelId="{D9862D80-74CE-BB4A-AE31-A9048F0B884C}" type="pres">
      <dgm:prSet presAssocID="{D89A0062-676D-3040-BEB1-70F0EB0AD5BC}" presName="rootComposite" presStyleCnt="0"/>
      <dgm:spPr/>
    </dgm:pt>
    <dgm:pt modelId="{B6C8C0A4-A90B-064C-A0B9-A2A893B5D82B}" type="pres">
      <dgm:prSet presAssocID="{D89A0062-676D-3040-BEB1-70F0EB0AD5BC}" presName="rootText" presStyleLbl="node2" presStyleIdx="1" presStyleCnt="4" custScaleX="203497" custLinFactNeighborX="25888" custLinFactNeighborY="5404">
        <dgm:presLayoutVars>
          <dgm:chPref val="3"/>
        </dgm:presLayoutVars>
      </dgm:prSet>
      <dgm:spPr/>
    </dgm:pt>
    <dgm:pt modelId="{C2A762B2-D863-B140-9C7B-CB3D2A9EEC73}" type="pres">
      <dgm:prSet presAssocID="{D89A0062-676D-3040-BEB1-70F0EB0AD5BC}" presName="rootConnector" presStyleLbl="node2" presStyleIdx="1" presStyleCnt="4"/>
      <dgm:spPr/>
    </dgm:pt>
    <dgm:pt modelId="{37D0764F-0D15-B543-A99A-F542FA74E49E}" type="pres">
      <dgm:prSet presAssocID="{D89A0062-676D-3040-BEB1-70F0EB0AD5BC}" presName="hierChild4" presStyleCnt="0"/>
      <dgm:spPr/>
    </dgm:pt>
    <dgm:pt modelId="{AC33DA5D-9C0F-054C-B115-6A371EAD165B}" type="pres">
      <dgm:prSet presAssocID="{D89A0062-676D-3040-BEB1-70F0EB0AD5BC}" presName="hierChild5" presStyleCnt="0"/>
      <dgm:spPr/>
    </dgm:pt>
    <dgm:pt modelId="{2B12A3E9-4319-5042-BA0C-484746A236F1}" type="pres">
      <dgm:prSet presAssocID="{63088BB5-1250-7F42-811A-1AB3EADF4FD9}" presName="Name37" presStyleLbl="parChTrans1D2" presStyleIdx="2" presStyleCnt="4"/>
      <dgm:spPr/>
    </dgm:pt>
    <dgm:pt modelId="{6F9894A8-02B9-0B44-A00C-DCCCBF129DCB}" type="pres">
      <dgm:prSet presAssocID="{9DFEB863-77E7-514E-B5DF-5B7BD692CDFC}" presName="hierRoot2" presStyleCnt="0">
        <dgm:presLayoutVars>
          <dgm:hierBranch val="init"/>
        </dgm:presLayoutVars>
      </dgm:prSet>
      <dgm:spPr/>
    </dgm:pt>
    <dgm:pt modelId="{AE173EA5-8AE3-FB4F-86A4-01389C4FB147}" type="pres">
      <dgm:prSet presAssocID="{9DFEB863-77E7-514E-B5DF-5B7BD692CDFC}" presName="rootComposite" presStyleCnt="0"/>
      <dgm:spPr/>
    </dgm:pt>
    <dgm:pt modelId="{4B539C6B-36E3-DD41-8919-CE96BCD55359}" type="pres">
      <dgm:prSet presAssocID="{9DFEB863-77E7-514E-B5DF-5B7BD692CDFC}" presName="rootText" presStyleLbl="node2" presStyleIdx="2" presStyleCnt="4" custLinFactNeighborX="22659" custLinFactNeighborY="-7528">
        <dgm:presLayoutVars>
          <dgm:chPref val="3"/>
        </dgm:presLayoutVars>
      </dgm:prSet>
      <dgm:spPr/>
    </dgm:pt>
    <dgm:pt modelId="{272A3E78-1F7B-F746-8547-B6CC423F8A51}" type="pres">
      <dgm:prSet presAssocID="{9DFEB863-77E7-514E-B5DF-5B7BD692CDFC}" presName="rootConnector" presStyleLbl="node2" presStyleIdx="2" presStyleCnt="4"/>
      <dgm:spPr/>
    </dgm:pt>
    <dgm:pt modelId="{DCD15066-9E31-544C-83DD-448412C2447B}" type="pres">
      <dgm:prSet presAssocID="{9DFEB863-77E7-514E-B5DF-5B7BD692CDFC}" presName="hierChild4" presStyleCnt="0"/>
      <dgm:spPr/>
    </dgm:pt>
    <dgm:pt modelId="{891F239D-7804-9A4C-8F94-7FF4C25A3827}" type="pres">
      <dgm:prSet presAssocID="{9DFEB863-77E7-514E-B5DF-5B7BD692CDFC}" presName="hierChild5" presStyleCnt="0"/>
      <dgm:spPr/>
    </dgm:pt>
    <dgm:pt modelId="{BBCB1655-0402-624D-A2F7-61EB6D1A4FBD}" type="pres">
      <dgm:prSet presAssocID="{963853C0-D02E-E24E-96AB-7800F0AE2819}" presName="Name37" presStyleLbl="parChTrans1D2" presStyleIdx="3" presStyleCnt="4"/>
      <dgm:spPr/>
    </dgm:pt>
    <dgm:pt modelId="{C2BC9239-9937-494C-86AA-7985221759C7}" type="pres">
      <dgm:prSet presAssocID="{4A3AA057-1F3E-954D-AF82-B9D5CB61B64F}" presName="hierRoot2" presStyleCnt="0">
        <dgm:presLayoutVars>
          <dgm:hierBranch val="init"/>
        </dgm:presLayoutVars>
      </dgm:prSet>
      <dgm:spPr/>
    </dgm:pt>
    <dgm:pt modelId="{B8F811AB-DC44-2244-9DE4-BA374B94AE7F}" type="pres">
      <dgm:prSet presAssocID="{4A3AA057-1F3E-954D-AF82-B9D5CB61B64F}" presName="rootComposite" presStyleCnt="0"/>
      <dgm:spPr/>
    </dgm:pt>
    <dgm:pt modelId="{BED93D47-D226-3844-A9D6-A9649307B4AB}" type="pres">
      <dgm:prSet presAssocID="{4A3AA057-1F3E-954D-AF82-B9D5CB61B64F}" presName="rootText" presStyleLbl="node2" presStyleIdx="3" presStyleCnt="4" custScaleX="139765" custLinFactNeighborX="4917" custLinFactNeighborY="-7528">
        <dgm:presLayoutVars>
          <dgm:chPref val="3"/>
        </dgm:presLayoutVars>
      </dgm:prSet>
      <dgm:spPr/>
    </dgm:pt>
    <dgm:pt modelId="{F921D7F2-95C5-1648-B6B3-64E02E1441EB}" type="pres">
      <dgm:prSet presAssocID="{4A3AA057-1F3E-954D-AF82-B9D5CB61B64F}" presName="rootConnector" presStyleLbl="node2" presStyleIdx="3" presStyleCnt="4"/>
      <dgm:spPr/>
    </dgm:pt>
    <dgm:pt modelId="{881054E8-28E1-BB44-B791-0FCD51BE03CB}" type="pres">
      <dgm:prSet presAssocID="{4A3AA057-1F3E-954D-AF82-B9D5CB61B64F}" presName="hierChild4" presStyleCnt="0"/>
      <dgm:spPr/>
    </dgm:pt>
    <dgm:pt modelId="{776F3396-5700-474D-9290-46C33D88B91A}" type="pres">
      <dgm:prSet presAssocID="{4A3AA057-1F3E-954D-AF82-B9D5CB61B64F}" presName="hierChild5" presStyleCnt="0"/>
      <dgm:spPr/>
    </dgm:pt>
    <dgm:pt modelId="{8F205116-23B6-3A4A-BEE6-B991D3C7F594}" type="pres">
      <dgm:prSet presAssocID="{517EAD0F-08B4-564D-9DFD-2315A6B1B59A}" presName="hierChild3" presStyleCnt="0"/>
      <dgm:spPr/>
    </dgm:pt>
  </dgm:ptLst>
  <dgm:cxnLst>
    <dgm:cxn modelId="{1B853622-C886-A34D-B6DA-617D85E7E15A}" type="presOf" srcId="{6780D4DA-8B22-A74C-B90D-1A2ECFD45934}" destId="{52E844BF-43C1-3140-B5AC-3829E8874708}" srcOrd="1" destOrd="0" presId="urn:microsoft.com/office/officeart/2005/8/layout/orgChart1"/>
    <dgm:cxn modelId="{B5604E26-22F0-1744-B5B8-84DC96BAB5BB}" srcId="{517EAD0F-08B4-564D-9DFD-2315A6B1B59A}" destId="{D89A0062-676D-3040-BEB1-70F0EB0AD5BC}" srcOrd="1" destOrd="0" parTransId="{C896E0C1-0040-B449-A5C6-762FEEF313E8}" sibTransId="{B040D7BF-7B50-344D-9454-BFBB50BA0048}"/>
    <dgm:cxn modelId="{F66ACF33-2520-9944-9AD2-35948EBB625F}" type="presOf" srcId="{4A3AA057-1F3E-954D-AF82-B9D5CB61B64F}" destId="{BED93D47-D226-3844-A9D6-A9649307B4AB}" srcOrd="0" destOrd="0" presId="urn:microsoft.com/office/officeart/2005/8/layout/orgChart1"/>
    <dgm:cxn modelId="{AB39BF34-BC7C-FD4B-9451-121976924F8C}" type="presOf" srcId="{63088BB5-1250-7F42-811A-1AB3EADF4FD9}" destId="{2B12A3E9-4319-5042-BA0C-484746A236F1}" srcOrd="0" destOrd="0" presId="urn:microsoft.com/office/officeart/2005/8/layout/orgChart1"/>
    <dgm:cxn modelId="{89703142-54B7-ED4D-B46A-DD20407B9E10}" type="presOf" srcId="{6780D4DA-8B22-A74C-B90D-1A2ECFD45934}" destId="{438C1208-6E1C-484F-9D79-80B3F57E77BA}" srcOrd="0" destOrd="0" presId="urn:microsoft.com/office/officeart/2005/8/layout/orgChart1"/>
    <dgm:cxn modelId="{E40FD246-E1A1-F74D-8EFE-9EA3A70DB0F5}" type="presOf" srcId="{963853C0-D02E-E24E-96AB-7800F0AE2819}" destId="{BBCB1655-0402-624D-A2F7-61EB6D1A4FBD}" srcOrd="0" destOrd="0" presId="urn:microsoft.com/office/officeart/2005/8/layout/orgChart1"/>
    <dgm:cxn modelId="{1C67F348-EAC4-E545-A0B3-86951D06BBE4}" type="presOf" srcId="{517EAD0F-08B4-564D-9DFD-2315A6B1B59A}" destId="{E4008DF6-EDAE-5248-A66E-CD11D1170344}" srcOrd="1" destOrd="0" presId="urn:microsoft.com/office/officeart/2005/8/layout/orgChart1"/>
    <dgm:cxn modelId="{F7909157-768C-7D4D-ACDD-32D6C9D75FC3}" type="presOf" srcId="{D89A0062-676D-3040-BEB1-70F0EB0AD5BC}" destId="{C2A762B2-D863-B140-9C7B-CB3D2A9EEC73}" srcOrd="1" destOrd="0" presId="urn:microsoft.com/office/officeart/2005/8/layout/orgChart1"/>
    <dgm:cxn modelId="{96412262-1021-7D4C-AD4A-086E1DBBBAB0}" type="presOf" srcId="{9DFEB863-77E7-514E-B5DF-5B7BD692CDFC}" destId="{272A3E78-1F7B-F746-8547-B6CC423F8A51}" srcOrd="1" destOrd="0" presId="urn:microsoft.com/office/officeart/2005/8/layout/orgChart1"/>
    <dgm:cxn modelId="{2F5A2769-B8C5-CA48-8517-2AE63536E1C6}" srcId="{0929AF9E-3671-C346-A5D8-21DB2D955668}" destId="{517EAD0F-08B4-564D-9DFD-2315A6B1B59A}" srcOrd="0" destOrd="0" parTransId="{87A87273-2FAC-5146-A5C8-ADBC261D2DC7}" sibTransId="{AC950C4C-E156-C54D-B2C0-CB02270363E3}"/>
    <dgm:cxn modelId="{E1F1087E-5D1F-6640-A632-8FFF12F814D1}" type="presOf" srcId="{4A3AA057-1F3E-954D-AF82-B9D5CB61B64F}" destId="{F921D7F2-95C5-1648-B6B3-64E02E1441EB}" srcOrd="1" destOrd="0" presId="urn:microsoft.com/office/officeart/2005/8/layout/orgChart1"/>
    <dgm:cxn modelId="{7E939A81-79C1-3246-840A-8272F6D4660B}" type="presOf" srcId="{C896E0C1-0040-B449-A5C6-762FEEF313E8}" destId="{8F1121EF-CAE2-4D4A-95B2-0ED582F6A80C}" srcOrd="0" destOrd="0" presId="urn:microsoft.com/office/officeart/2005/8/layout/orgChart1"/>
    <dgm:cxn modelId="{D7ED8383-8510-9546-8C7F-93A1B2D7BA38}" type="presOf" srcId="{9DFEB863-77E7-514E-B5DF-5B7BD692CDFC}" destId="{4B539C6B-36E3-DD41-8919-CE96BCD55359}" srcOrd="0" destOrd="0" presId="urn:microsoft.com/office/officeart/2005/8/layout/orgChart1"/>
    <dgm:cxn modelId="{A016AC89-6C7F-224A-961D-C0098252002D}" type="presOf" srcId="{0929AF9E-3671-C346-A5D8-21DB2D955668}" destId="{243394CC-EC91-5446-9B80-A67093ADE396}" srcOrd="0" destOrd="0" presId="urn:microsoft.com/office/officeart/2005/8/layout/orgChart1"/>
    <dgm:cxn modelId="{E3CFE1AB-4015-6B4C-85CA-2F4A95565DC4}" srcId="{517EAD0F-08B4-564D-9DFD-2315A6B1B59A}" destId="{6780D4DA-8B22-A74C-B90D-1A2ECFD45934}" srcOrd="0" destOrd="0" parTransId="{2275D8A0-7D21-7444-80AB-8413F4EC7190}" sibTransId="{7F18E767-F277-D042-AFBF-A17AD20B170B}"/>
    <dgm:cxn modelId="{01B9F8AC-2B84-0149-A61F-CAE3E1FE2D74}" srcId="{517EAD0F-08B4-564D-9DFD-2315A6B1B59A}" destId="{9DFEB863-77E7-514E-B5DF-5B7BD692CDFC}" srcOrd="2" destOrd="0" parTransId="{63088BB5-1250-7F42-811A-1AB3EADF4FD9}" sibTransId="{1441F00C-1DD1-134E-9FD4-5EA933175AF4}"/>
    <dgm:cxn modelId="{2F070EAE-13AD-0D48-9FFD-8248A1FD77D7}" type="presOf" srcId="{2275D8A0-7D21-7444-80AB-8413F4EC7190}" destId="{B1DC737A-DED5-7140-9238-180B36524DE2}" srcOrd="0" destOrd="0" presId="urn:microsoft.com/office/officeart/2005/8/layout/orgChart1"/>
    <dgm:cxn modelId="{34F868C4-E9D9-C846-B396-835FC3DDE25A}" srcId="{517EAD0F-08B4-564D-9DFD-2315A6B1B59A}" destId="{4A3AA057-1F3E-954D-AF82-B9D5CB61B64F}" srcOrd="3" destOrd="0" parTransId="{963853C0-D02E-E24E-96AB-7800F0AE2819}" sibTransId="{EA80A2CB-0C37-3749-9D43-052EDDA55250}"/>
    <dgm:cxn modelId="{F9A44FD6-AF3D-A545-A237-2FE257991BC3}" type="presOf" srcId="{517EAD0F-08B4-564D-9DFD-2315A6B1B59A}" destId="{52E212FA-A63C-AC45-A0AF-2F560028E76D}" srcOrd="0" destOrd="0" presId="urn:microsoft.com/office/officeart/2005/8/layout/orgChart1"/>
    <dgm:cxn modelId="{40BF5DF4-DDD4-224B-8BA3-4DB8F163B63A}" type="presOf" srcId="{D89A0062-676D-3040-BEB1-70F0EB0AD5BC}" destId="{B6C8C0A4-A90B-064C-A0B9-A2A893B5D82B}" srcOrd="0" destOrd="0" presId="urn:microsoft.com/office/officeart/2005/8/layout/orgChart1"/>
    <dgm:cxn modelId="{9939402D-63CD-E04F-877A-40A24B5BA07A}" type="presParOf" srcId="{243394CC-EC91-5446-9B80-A67093ADE396}" destId="{367B3B97-2B7E-0844-843A-780C420C0EC3}" srcOrd="0" destOrd="0" presId="urn:microsoft.com/office/officeart/2005/8/layout/orgChart1"/>
    <dgm:cxn modelId="{B66AFC89-0AB3-8E48-B91E-4883D7946EE4}" type="presParOf" srcId="{367B3B97-2B7E-0844-843A-780C420C0EC3}" destId="{E90AC7F7-0953-2F49-AC10-71DE02905CBD}" srcOrd="0" destOrd="0" presId="urn:microsoft.com/office/officeart/2005/8/layout/orgChart1"/>
    <dgm:cxn modelId="{A1974FA6-BD8D-F344-80F0-499C99AD4859}" type="presParOf" srcId="{E90AC7F7-0953-2F49-AC10-71DE02905CBD}" destId="{52E212FA-A63C-AC45-A0AF-2F560028E76D}" srcOrd="0" destOrd="0" presId="urn:microsoft.com/office/officeart/2005/8/layout/orgChart1"/>
    <dgm:cxn modelId="{36052B59-7664-B74B-AAE2-110770E07ABD}" type="presParOf" srcId="{E90AC7F7-0953-2F49-AC10-71DE02905CBD}" destId="{E4008DF6-EDAE-5248-A66E-CD11D1170344}" srcOrd="1" destOrd="0" presId="urn:microsoft.com/office/officeart/2005/8/layout/orgChart1"/>
    <dgm:cxn modelId="{20B7715F-0377-5646-90FB-1C5B37017A2E}" type="presParOf" srcId="{367B3B97-2B7E-0844-843A-780C420C0EC3}" destId="{119BA0E0-F1B2-6848-8F83-944B359E744C}" srcOrd="1" destOrd="0" presId="urn:microsoft.com/office/officeart/2005/8/layout/orgChart1"/>
    <dgm:cxn modelId="{25318336-199B-D04F-8921-C71EF85EF9E2}" type="presParOf" srcId="{119BA0E0-F1B2-6848-8F83-944B359E744C}" destId="{B1DC737A-DED5-7140-9238-180B36524DE2}" srcOrd="0" destOrd="0" presId="urn:microsoft.com/office/officeart/2005/8/layout/orgChart1"/>
    <dgm:cxn modelId="{D5AE080B-2C54-474C-9AB4-C91C83DF4467}" type="presParOf" srcId="{119BA0E0-F1B2-6848-8F83-944B359E744C}" destId="{C49FDE63-21C2-C14C-BA29-6BBE0FB44A3B}" srcOrd="1" destOrd="0" presId="urn:microsoft.com/office/officeart/2005/8/layout/orgChart1"/>
    <dgm:cxn modelId="{0654CE33-3124-194F-9730-27AAB3A70FA0}" type="presParOf" srcId="{C49FDE63-21C2-C14C-BA29-6BBE0FB44A3B}" destId="{5015D854-53C5-1D41-919E-C1E3FECFE11A}" srcOrd="0" destOrd="0" presId="urn:microsoft.com/office/officeart/2005/8/layout/orgChart1"/>
    <dgm:cxn modelId="{38BDEC9A-EF0C-0848-87B3-07932EEED059}" type="presParOf" srcId="{5015D854-53C5-1D41-919E-C1E3FECFE11A}" destId="{438C1208-6E1C-484F-9D79-80B3F57E77BA}" srcOrd="0" destOrd="0" presId="urn:microsoft.com/office/officeart/2005/8/layout/orgChart1"/>
    <dgm:cxn modelId="{2F098072-1EDE-1146-B4CC-85A55853EF93}" type="presParOf" srcId="{5015D854-53C5-1D41-919E-C1E3FECFE11A}" destId="{52E844BF-43C1-3140-B5AC-3829E8874708}" srcOrd="1" destOrd="0" presId="urn:microsoft.com/office/officeart/2005/8/layout/orgChart1"/>
    <dgm:cxn modelId="{D16036EC-B990-3B4D-9C93-9A253803AB2B}" type="presParOf" srcId="{C49FDE63-21C2-C14C-BA29-6BBE0FB44A3B}" destId="{C4CB5565-7C07-2648-BABD-2C752DA3E74E}" srcOrd="1" destOrd="0" presId="urn:microsoft.com/office/officeart/2005/8/layout/orgChart1"/>
    <dgm:cxn modelId="{A2FC581F-8468-7740-8B5C-9BC7B71E0874}" type="presParOf" srcId="{C49FDE63-21C2-C14C-BA29-6BBE0FB44A3B}" destId="{F5EFFEF3-AE2D-3F49-B150-45E2DB145C81}" srcOrd="2" destOrd="0" presId="urn:microsoft.com/office/officeart/2005/8/layout/orgChart1"/>
    <dgm:cxn modelId="{B4B6C60D-3EF4-F144-92AA-5C9F23E3228A}" type="presParOf" srcId="{119BA0E0-F1B2-6848-8F83-944B359E744C}" destId="{8F1121EF-CAE2-4D4A-95B2-0ED582F6A80C}" srcOrd="2" destOrd="0" presId="urn:microsoft.com/office/officeart/2005/8/layout/orgChart1"/>
    <dgm:cxn modelId="{AD83B985-7882-354B-9255-C634D349101E}" type="presParOf" srcId="{119BA0E0-F1B2-6848-8F83-944B359E744C}" destId="{D11F5FE0-6A75-434F-BC56-02AAA213FE12}" srcOrd="3" destOrd="0" presId="urn:microsoft.com/office/officeart/2005/8/layout/orgChart1"/>
    <dgm:cxn modelId="{05974DF3-1B2D-174D-949C-1EF30D6D4889}" type="presParOf" srcId="{D11F5FE0-6A75-434F-BC56-02AAA213FE12}" destId="{D9862D80-74CE-BB4A-AE31-A9048F0B884C}" srcOrd="0" destOrd="0" presId="urn:microsoft.com/office/officeart/2005/8/layout/orgChart1"/>
    <dgm:cxn modelId="{0BEF2192-2D65-AB4E-8CCB-5DA7BD0DE85B}" type="presParOf" srcId="{D9862D80-74CE-BB4A-AE31-A9048F0B884C}" destId="{B6C8C0A4-A90B-064C-A0B9-A2A893B5D82B}" srcOrd="0" destOrd="0" presId="urn:microsoft.com/office/officeart/2005/8/layout/orgChart1"/>
    <dgm:cxn modelId="{193A8935-EBCF-3E41-8F43-BE9B19D87EC4}" type="presParOf" srcId="{D9862D80-74CE-BB4A-AE31-A9048F0B884C}" destId="{C2A762B2-D863-B140-9C7B-CB3D2A9EEC73}" srcOrd="1" destOrd="0" presId="urn:microsoft.com/office/officeart/2005/8/layout/orgChart1"/>
    <dgm:cxn modelId="{39CC83C7-8A6F-7343-B754-2FA155BDAABA}" type="presParOf" srcId="{D11F5FE0-6A75-434F-BC56-02AAA213FE12}" destId="{37D0764F-0D15-B543-A99A-F542FA74E49E}" srcOrd="1" destOrd="0" presId="urn:microsoft.com/office/officeart/2005/8/layout/orgChart1"/>
    <dgm:cxn modelId="{E54AA378-B3F5-DE4C-87FF-B25B4C8DC09C}" type="presParOf" srcId="{D11F5FE0-6A75-434F-BC56-02AAA213FE12}" destId="{AC33DA5D-9C0F-054C-B115-6A371EAD165B}" srcOrd="2" destOrd="0" presId="urn:microsoft.com/office/officeart/2005/8/layout/orgChart1"/>
    <dgm:cxn modelId="{D379C4CD-75F8-A740-B37E-22A530C4A7BA}" type="presParOf" srcId="{119BA0E0-F1B2-6848-8F83-944B359E744C}" destId="{2B12A3E9-4319-5042-BA0C-484746A236F1}" srcOrd="4" destOrd="0" presId="urn:microsoft.com/office/officeart/2005/8/layout/orgChart1"/>
    <dgm:cxn modelId="{39A59E69-F12E-E44E-B356-DD5395787B51}" type="presParOf" srcId="{119BA0E0-F1B2-6848-8F83-944B359E744C}" destId="{6F9894A8-02B9-0B44-A00C-DCCCBF129DCB}" srcOrd="5" destOrd="0" presId="urn:microsoft.com/office/officeart/2005/8/layout/orgChart1"/>
    <dgm:cxn modelId="{887B89DD-907A-5A46-88AB-DF31B8D3D4D9}" type="presParOf" srcId="{6F9894A8-02B9-0B44-A00C-DCCCBF129DCB}" destId="{AE173EA5-8AE3-FB4F-86A4-01389C4FB147}" srcOrd="0" destOrd="0" presId="urn:microsoft.com/office/officeart/2005/8/layout/orgChart1"/>
    <dgm:cxn modelId="{9EBEBEC8-79C8-C24D-B481-9A1A8844BEC8}" type="presParOf" srcId="{AE173EA5-8AE3-FB4F-86A4-01389C4FB147}" destId="{4B539C6B-36E3-DD41-8919-CE96BCD55359}" srcOrd="0" destOrd="0" presId="urn:microsoft.com/office/officeart/2005/8/layout/orgChart1"/>
    <dgm:cxn modelId="{888EDAE7-AE75-774A-8B2F-5AE422BCBDA6}" type="presParOf" srcId="{AE173EA5-8AE3-FB4F-86A4-01389C4FB147}" destId="{272A3E78-1F7B-F746-8547-B6CC423F8A51}" srcOrd="1" destOrd="0" presId="urn:microsoft.com/office/officeart/2005/8/layout/orgChart1"/>
    <dgm:cxn modelId="{39176AFF-BB85-094C-B082-26AD628A328B}" type="presParOf" srcId="{6F9894A8-02B9-0B44-A00C-DCCCBF129DCB}" destId="{DCD15066-9E31-544C-83DD-448412C2447B}" srcOrd="1" destOrd="0" presId="urn:microsoft.com/office/officeart/2005/8/layout/orgChart1"/>
    <dgm:cxn modelId="{A88629F7-96E9-B243-B7A6-A79F16B0049E}" type="presParOf" srcId="{6F9894A8-02B9-0B44-A00C-DCCCBF129DCB}" destId="{891F239D-7804-9A4C-8F94-7FF4C25A3827}" srcOrd="2" destOrd="0" presId="urn:microsoft.com/office/officeart/2005/8/layout/orgChart1"/>
    <dgm:cxn modelId="{F49A2E49-0C33-2A4A-8252-12E6380F68E4}" type="presParOf" srcId="{119BA0E0-F1B2-6848-8F83-944B359E744C}" destId="{BBCB1655-0402-624D-A2F7-61EB6D1A4FBD}" srcOrd="6" destOrd="0" presId="urn:microsoft.com/office/officeart/2005/8/layout/orgChart1"/>
    <dgm:cxn modelId="{8A6ACD5D-BD40-CB41-9AF5-29B197D742F7}" type="presParOf" srcId="{119BA0E0-F1B2-6848-8F83-944B359E744C}" destId="{C2BC9239-9937-494C-86AA-7985221759C7}" srcOrd="7" destOrd="0" presId="urn:microsoft.com/office/officeart/2005/8/layout/orgChart1"/>
    <dgm:cxn modelId="{4B1B0622-231B-9248-9A9E-B5315DCBEC9A}" type="presParOf" srcId="{C2BC9239-9937-494C-86AA-7985221759C7}" destId="{B8F811AB-DC44-2244-9DE4-BA374B94AE7F}" srcOrd="0" destOrd="0" presId="urn:microsoft.com/office/officeart/2005/8/layout/orgChart1"/>
    <dgm:cxn modelId="{24CB8692-F32B-FF45-9133-EEC40112D94A}" type="presParOf" srcId="{B8F811AB-DC44-2244-9DE4-BA374B94AE7F}" destId="{BED93D47-D226-3844-A9D6-A9649307B4AB}" srcOrd="0" destOrd="0" presId="urn:microsoft.com/office/officeart/2005/8/layout/orgChart1"/>
    <dgm:cxn modelId="{4DBEAF74-1EB4-B148-9F41-879B6F2243E1}" type="presParOf" srcId="{B8F811AB-DC44-2244-9DE4-BA374B94AE7F}" destId="{F921D7F2-95C5-1648-B6B3-64E02E1441EB}" srcOrd="1" destOrd="0" presId="urn:microsoft.com/office/officeart/2005/8/layout/orgChart1"/>
    <dgm:cxn modelId="{9D4C3927-7371-124D-B82B-56712DDC33EA}" type="presParOf" srcId="{C2BC9239-9937-494C-86AA-7985221759C7}" destId="{881054E8-28E1-BB44-B791-0FCD51BE03CB}" srcOrd="1" destOrd="0" presId="urn:microsoft.com/office/officeart/2005/8/layout/orgChart1"/>
    <dgm:cxn modelId="{21D18698-14C2-4C43-8811-EA70BFC18879}" type="presParOf" srcId="{C2BC9239-9937-494C-86AA-7985221759C7}" destId="{776F3396-5700-474D-9290-46C33D88B91A}" srcOrd="2" destOrd="0" presId="urn:microsoft.com/office/officeart/2005/8/layout/orgChart1"/>
    <dgm:cxn modelId="{D9B108B2-7D24-BE42-BBD3-9A690F474988}" type="presParOf" srcId="{367B3B97-2B7E-0844-843A-780C420C0EC3}" destId="{8F205116-23B6-3A4A-BEE6-B991D3C7F5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C737A-DED5-7140-9238-180B36524DE2}">
      <dsp:nvSpPr>
        <dsp:cNvPr id="0" name=""/>
        <dsp:cNvSpPr/>
      </dsp:nvSpPr>
      <dsp:spPr>
        <a:xfrm>
          <a:off x="5393662" y="854355"/>
          <a:ext cx="91440" cy="296168"/>
        </a:xfrm>
        <a:custGeom>
          <a:avLst/>
          <a:gdLst/>
          <a:ahLst/>
          <a:cxnLst/>
          <a:rect l="0" t="0" r="0" b="0"/>
          <a:pathLst>
            <a:path>
              <a:moveTo>
                <a:pt x="49764" y="0"/>
              </a:moveTo>
              <a:lnTo>
                <a:pt x="49764" y="126280"/>
              </a:lnTo>
              <a:lnTo>
                <a:pt x="45720" y="126280"/>
              </a:lnTo>
              <a:lnTo>
                <a:pt x="45720" y="296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212FA-A63C-AC45-A0AF-2F560028E76D}">
      <dsp:nvSpPr>
        <dsp:cNvPr id="0" name=""/>
        <dsp:cNvSpPr/>
      </dsp:nvSpPr>
      <dsp:spPr>
        <a:xfrm>
          <a:off x="4634436" y="45364"/>
          <a:ext cx="1617981" cy="808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Master</a:t>
          </a:r>
        </a:p>
      </dsp:txBody>
      <dsp:txXfrm>
        <a:off x="4634436" y="45364"/>
        <a:ext cx="1617981" cy="808990"/>
      </dsp:txXfrm>
    </dsp:sp>
    <dsp:sp modelId="{438C1208-6E1C-484F-9D79-80B3F57E77BA}">
      <dsp:nvSpPr>
        <dsp:cNvPr id="0" name=""/>
        <dsp:cNvSpPr/>
      </dsp:nvSpPr>
      <dsp:spPr>
        <a:xfrm>
          <a:off x="1106040" y="1150523"/>
          <a:ext cx="8666684" cy="6230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idle ranks</a:t>
          </a:r>
        </a:p>
      </dsp:txBody>
      <dsp:txXfrm>
        <a:off x="1106040" y="1150523"/>
        <a:ext cx="8666684" cy="623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B1655-0402-624D-A2F7-61EB6D1A4FBD}">
      <dsp:nvSpPr>
        <dsp:cNvPr id="0" name=""/>
        <dsp:cNvSpPr/>
      </dsp:nvSpPr>
      <dsp:spPr>
        <a:xfrm>
          <a:off x="5528468" y="733012"/>
          <a:ext cx="2529815" cy="307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767"/>
              </a:lnTo>
              <a:lnTo>
                <a:pt x="2529815" y="153767"/>
              </a:lnTo>
              <a:lnTo>
                <a:pt x="2529815" y="30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121EF-CAE2-4D4A-95B2-0ED582F6A80C}">
      <dsp:nvSpPr>
        <dsp:cNvPr id="0" name=""/>
        <dsp:cNvSpPr/>
      </dsp:nvSpPr>
      <dsp:spPr>
        <a:xfrm>
          <a:off x="4519425" y="733012"/>
          <a:ext cx="1009042" cy="307534"/>
        </a:xfrm>
        <a:custGeom>
          <a:avLst/>
          <a:gdLst/>
          <a:ahLst/>
          <a:cxnLst/>
          <a:rect l="0" t="0" r="0" b="0"/>
          <a:pathLst>
            <a:path>
              <a:moveTo>
                <a:pt x="1009042" y="0"/>
              </a:moveTo>
              <a:lnTo>
                <a:pt x="1009042" y="153767"/>
              </a:lnTo>
              <a:lnTo>
                <a:pt x="0" y="153767"/>
              </a:lnTo>
              <a:lnTo>
                <a:pt x="0" y="30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C737A-DED5-7140-9238-180B36524DE2}">
      <dsp:nvSpPr>
        <dsp:cNvPr id="0" name=""/>
        <dsp:cNvSpPr/>
      </dsp:nvSpPr>
      <dsp:spPr>
        <a:xfrm>
          <a:off x="1989609" y="733012"/>
          <a:ext cx="3538858" cy="307534"/>
        </a:xfrm>
        <a:custGeom>
          <a:avLst/>
          <a:gdLst/>
          <a:ahLst/>
          <a:cxnLst/>
          <a:rect l="0" t="0" r="0" b="0"/>
          <a:pathLst>
            <a:path>
              <a:moveTo>
                <a:pt x="3538858" y="0"/>
              </a:moveTo>
              <a:lnTo>
                <a:pt x="3538858" y="153767"/>
              </a:lnTo>
              <a:lnTo>
                <a:pt x="0" y="153767"/>
              </a:lnTo>
              <a:lnTo>
                <a:pt x="0" y="30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212FA-A63C-AC45-A0AF-2F560028E76D}">
      <dsp:nvSpPr>
        <dsp:cNvPr id="0" name=""/>
        <dsp:cNvSpPr/>
      </dsp:nvSpPr>
      <dsp:spPr>
        <a:xfrm>
          <a:off x="4796243" y="787"/>
          <a:ext cx="1464450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Master</a:t>
          </a:r>
        </a:p>
      </dsp:txBody>
      <dsp:txXfrm>
        <a:off x="4796243" y="787"/>
        <a:ext cx="1464450" cy="732225"/>
      </dsp:txXfrm>
    </dsp:sp>
    <dsp:sp modelId="{438C1208-6E1C-484F-9D79-80B3F57E77BA}">
      <dsp:nvSpPr>
        <dsp:cNvPr id="0" name=""/>
        <dsp:cNvSpPr/>
      </dsp:nvSpPr>
      <dsp:spPr>
        <a:xfrm>
          <a:off x="1257384" y="1040547"/>
          <a:ext cx="1464450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Solver 1</a:t>
          </a:r>
        </a:p>
      </dsp:txBody>
      <dsp:txXfrm>
        <a:off x="1257384" y="1040547"/>
        <a:ext cx="1464450" cy="732225"/>
      </dsp:txXfrm>
    </dsp:sp>
    <dsp:sp modelId="{B6C8C0A4-A90B-064C-A0B9-A2A893B5D82B}">
      <dsp:nvSpPr>
        <dsp:cNvPr id="0" name=""/>
        <dsp:cNvSpPr/>
      </dsp:nvSpPr>
      <dsp:spPr>
        <a:xfrm>
          <a:off x="3029369" y="1040547"/>
          <a:ext cx="2980112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Solver 2</a:t>
          </a:r>
        </a:p>
      </dsp:txBody>
      <dsp:txXfrm>
        <a:off x="3029369" y="1040547"/>
        <a:ext cx="2980112" cy="732225"/>
      </dsp:txXfrm>
    </dsp:sp>
    <dsp:sp modelId="{BED93D47-D226-3844-A9D6-A9649307B4AB}">
      <dsp:nvSpPr>
        <dsp:cNvPr id="0" name=""/>
        <dsp:cNvSpPr/>
      </dsp:nvSpPr>
      <dsp:spPr>
        <a:xfrm>
          <a:off x="6317016" y="1040547"/>
          <a:ext cx="3482535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idle ranks</a:t>
          </a:r>
        </a:p>
      </dsp:txBody>
      <dsp:txXfrm>
        <a:off x="6317016" y="1040547"/>
        <a:ext cx="3482535" cy="732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B1655-0402-624D-A2F7-61EB6D1A4FBD}">
      <dsp:nvSpPr>
        <dsp:cNvPr id="0" name=""/>
        <dsp:cNvSpPr/>
      </dsp:nvSpPr>
      <dsp:spPr>
        <a:xfrm>
          <a:off x="5528468" y="733012"/>
          <a:ext cx="2529815" cy="307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767"/>
              </a:lnTo>
              <a:lnTo>
                <a:pt x="2529815" y="153767"/>
              </a:lnTo>
              <a:lnTo>
                <a:pt x="2529815" y="30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121EF-CAE2-4D4A-95B2-0ED582F6A80C}">
      <dsp:nvSpPr>
        <dsp:cNvPr id="0" name=""/>
        <dsp:cNvSpPr/>
      </dsp:nvSpPr>
      <dsp:spPr>
        <a:xfrm>
          <a:off x="4519425" y="733012"/>
          <a:ext cx="1009042" cy="307534"/>
        </a:xfrm>
        <a:custGeom>
          <a:avLst/>
          <a:gdLst/>
          <a:ahLst/>
          <a:cxnLst/>
          <a:rect l="0" t="0" r="0" b="0"/>
          <a:pathLst>
            <a:path>
              <a:moveTo>
                <a:pt x="1009042" y="0"/>
              </a:moveTo>
              <a:lnTo>
                <a:pt x="1009042" y="153767"/>
              </a:lnTo>
              <a:lnTo>
                <a:pt x="0" y="153767"/>
              </a:lnTo>
              <a:lnTo>
                <a:pt x="0" y="30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C737A-DED5-7140-9238-180B36524DE2}">
      <dsp:nvSpPr>
        <dsp:cNvPr id="0" name=""/>
        <dsp:cNvSpPr/>
      </dsp:nvSpPr>
      <dsp:spPr>
        <a:xfrm>
          <a:off x="1989609" y="733012"/>
          <a:ext cx="3538858" cy="307534"/>
        </a:xfrm>
        <a:custGeom>
          <a:avLst/>
          <a:gdLst/>
          <a:ahLst/>
          <a:cxnLst/>
          <a:rect l="0" t="0" r="0" b="0"/>
          <a:pathLst>
            <a:path>
              <a:moveTo>
                <a:pt x="3538858" y="0"/>
              </a:moveTo>
              <a:lnTo>
                <a:pt x="3538858" y="153767"/>
              </a:lnTo>
              <a:lnTo>
                <a:pt x="0" y="153767"/>
              </a:lnTo>
              <a:lnTo>
                <a:pt x="0" y="307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212FA-A63C-AC45-A0AF-2F560028E76D}">
      <dsp:nvSpPr>
        <dsp:cNvPr id="0" name=""/>
        <dsp:cNvSpPr/>
      </dsp:nvSpPr>
      <dsp:spPr>
        <a:xfrm>
          <a:off x="4796243" y="787"/>
          <a:ext cx="1464450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Master</a:t>
          </a:r>
        </a:p>
      </dsp:txBody>
      <dsp:txXfrm>
        <a:off x="4796243" y="787"/>
        <a:ext cx="1464450" cy="732225"/>
      </dsp:txXfrm>
    </dsp:sp>
    <dsp:sp modelId="{438C1208-6E1C-484F-9D79-80B3F57E77BA}">
      <dsp:nvSpPr>
        <dsp:cNvPr id="0" name=""/>
        <dsp:cNvSpPr/>
      </dsp:nvSpPr>
      <dsp:spPr>
        <a:xfrm>
          <a:off x="1257384" y="1040547"/>
          <a:ext cx="1464450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Solver 1</a:t>
          </a:r>
        </a:p>
      </dsp:txBody>
      <dsp:txXfrm>
        <a:off x="1257384" y="1040547"/>
        <a:ext cx="1464450" cy="732225"/>
      </dsp:txXfrm>
    </dsp:sp>
    <dsp:sp modelId="{B6C8C0A4-A90B-064C-A0B9-A2A893B5D82B}">
      <dsp:nvSpPr>
        <dsp:cNvPr id="0" name=""/>
        <dsp:cNvSpPr/>
      </dsp:nvSpPr>
      <dsp:spPr>
        <a:xfrm>
          <a:off x="3029369" y="1040547"/>
          <a:ext cx="2980112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Solver 2</a:t>
          </a:r>
        </a:p>
      </dsp:txBody>
      <dsp:txXfrm>
        <a:off x="3029369" y="1040547"/>
        <a:ext cx="2980112" cy="732225"/>
      </dsp:txXfrm>
    </dsp:sp>
    <dsp:sp modelId="{BED93D47-D226-3844-A9D6-A9649307B4AB}">
      <dsp:nvSpPr>
        <dsp:cNvPr id="0" name=""/>
        <dsp:cNvSpPr/>
      </dsp:nvSpPr>
      <dsp:spPr>
        <a:xfrm>
          <a:off x="6317016" y="1040547"/>
          <a:ext cx="3482535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idle ranks</a:t>
          </a:r>
        </a:p>
      </dsp:txBody>
      <dsp:txXfrm>
        <a:off x="6317016" y="1040547"/>
        <a:ext cx="3482535" cy="732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B1655-0402-624D-A2F7-61EB6D1A4FBD}">
      <dsp:nvSpPr>
        <dsp:cNvPr id="0" name=""/>
        <dsp:cNvSpPr/>
      </dsp:nvSpPr>
      <dsp:spPr>
        <a:xfrm>
          <a:off x="5528468" y="733012"/>
          <a:ext cx="3487815" cy="2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45"/>
              </a:lnTo>
              <a:lnTo>
                <a:pt x="3487815" y="98645"/>
              </a:lnTo>
              <a:lnTo>
                <a:pt x="3487815" y="252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2A3E9-4319-5042-BA0C-484746A236F1}">
      <dsp:nvSpPr>
        <dsp:cNvPr id="0" name=""/>
        <dsp:cNvSpPr/>
      </dsp:nvSpPr>
      <dsp:spPr>
        <a:xfrm>
          <a:off x="5528468" y="733012"/>
          <a:ext cx="1684483" cy="2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45"/>
              </a:lnTo>
              <a:lnTo>
                <a:pt x="1684483" y="98645"/>
              </a:lnTo>
              <a:lnTo>
                <a:pt x="1684483" y="252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121EF-CAE2-4D4A-95B2-0ED582F6A80C}">
      <dsp:nvSpPr>
        <dsp:cNvPr id="0" name=""/>
        <dsp:cNvSpPr/>
      </dsp:nvSpPr>
      <dsp:spPr>
        <a:xfrm>
          <a:off x="4730423" y="733012"/>
          <a:ext cx="798044" cy="308322"/>
        </a:xfrm>
        <a:custGeom>
          <a:avLst/>
          <a:gdLst/>
          <a:ahLst/>
          <a:cxnLst/>
          <a:rect l="0" t="0" r="0" b="0"/>
          <a:pathLst>
            <a:path>
              <a:moveTo>
                <a:pt x="798044" y="0"/>
              </a:moveTo>
              <a:lnTo>
                <a:pt x="798044" y="154554"/>
              </a:lnTo>
              <a:lnTo>
                <a:pt x="0" y="154554"/>
              </a:lnTo>
              <a:lnTo>
                <a:pt x="0" y="308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C737A-DED5-7140-9238-180B36524DE2}">
      <dsp:nvSpPr>
        <dsp:cNvPr id="0" name=""/>
        <dsp:cNvSpPr/>
      </dsp:nvSpPr>
      <dsp:spPr>
        <a:xfrm>
          <a:off x="2172387" y="733012"/>
          <a:ext cx="3356080" cy="275096"/>
        </a:xfrm>
        <a:custGeom>
          <a:avLst/>
          <a:gdLst/>
          <a:ahLst/>
          <a:cxnLst/>
          <a:rect l="0" t="0" r="0" b="0"/>
          <a:pathLst>
            <a:path>
              <a:moveTo>
                <a:pt x="3356080" y="0"/>
              </a:moveTo>
              <a:lnTo>
                <a:pt x="3356080" y="121329"/>
              </a:lnTo>
              <a:lnTo>
                <a:pt x="0" y="121329"/>
              </a:lnTo>
              <a:lnTo>
                <a:pt x="0" y="27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212FA-A63C-AC45-A0AF-2F560028E76D}">
      <dsp:nvSpPr>
        <dsp:cNvPr id="0" name=""/>
        <dsp:cNvSpPr/>
      </dsp:nvSpPr>
      <dsp:spPr>
        <a:xfrm>
          <a:off x="4796243" y="787"/>
          <a:ext cx="1464450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Master</a:t>
          </a:r>
        </a:p>
      </dsp:txBody>
      <dsp:txXfrm>
        <a:off x="4796243" y="787"/>
        <a:ext cx="1464450" cy="732225"/>
      </dsp:txXfrm>
    </dsp:sp>
    <dsp:sp modelId="{438C1208-6E1C-484F-9D79-80B3F57E77BA}">
      <dsp:nvSpPr>
        <dsp:cNvPr id="0" name=""/>
        <dsp:cNvSpPr/>
      </dsp:nvSpPr>
      <dsp:spPr>
        <a:xfrm>
          <a:off x="1440162" y="1008109"/>
          <a:ext cx="1464450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Solver 1</a:t>
          </a:r>
        </a:p>
      </dsp:txBody>
      <dsp:txXfrm>
        <a:off x="1440162" y="1008109"/>
        <a:ext cx="1464450" cy="732225"/>
      </dsp:txXfrm>
    </dsp:sp>
    <dsp:sp modelId="{B6C8C0A4-A90B-064C-A0B9-A2A893B5D82B}">
      <dsp:nvSpPr>
        <dsp:cNvPr id="0" name=""/>
        <dsp:cNvSpPr/>
      </dsp:nvSpPr>
      <dsp:spPr>
        <a:xfrm>
          <a:off x="3240367" y="1041334"/>
          <a:ext cx="2980112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idle ranks</a:t>
          </a:r>
        </a:p>
      </dsp:txBody>
      <dsp:txXfrm>
        <a:off x="3240367" y="1041334"/>
        <a:ext cx="2980112" cy="732225"/>
      </dsp:txXfrm>
    </dsp:sp>
    <dsp:sp modelId="{4B539C6B-36E3-DD41-8919-CE96BCD55359}">
      <dsp:nvSpPr>
        <dsp:cNvPr id="0" name=""/>
        <dsp:cNvSpPr/>
      </dsp:nvSpPr>
      <dsp:spPr>
        <a:xfrm>
          <a:off x="6480727" y="985425"/>
          <a:ext cx="1464450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Solver 3</a:t>
          </a:r>
        </a:p>
      </dsp:txBody>
      <dsp:txXfrm>
        <a:off x="6480727" y="985425"/>
        <a:ext cx="1464450" cy="732225"/>
      </dsp:txXfrm>
    </dsp:sp>
    <dsp:sp modelId="{BED93D47-D226-3844-A9D6-A9649307B4AB}">
      <dsp:nvSpPr>
        <dsp:cNvPr id="0" name=""/>
        <dsp:cNvSpPr/>
      </dsp:nvSpPr>
      <dsp:spPr>
        <a:xfrm>
          <a:off x="7992889" y="985425"/>
          <a:ext cx="2046788" cy="73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idle ranks</a:t>
          </a:r>
        </a:p>
      </dsp:txBody>
      <dsp:txXfrm>
        <a:off x="7992889" y="985425"/>
        <a:ext cx="2046788" cy="732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DA09E5-5659-4DE6-B40C-F4157F90ED68}" type="datetimeFigureOut">
              <a:rPr lang="en-US"/>
              <a:pPr>
                <a:defRPr/>
              </a:pPr>
              <a:t>1/14/19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598033-628D-4EB8-8850-B41C00BF1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72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1DB0DE-A579-4E47-89D2-AB08AF4D1C94}" type="datetimeFigureOut">
              <a:rPr lang="en-US"/>
              <a:pPr>
                <a:defRPr/>
              </a:pPr>
              <a:t>1/14/19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Confidential Cray Proprietary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88DFD3-4C0A-4DC2-9889-16E12A4CEB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08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76103-CE89-4F32-89CA-83603CDB1E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0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028"/>
            <a:ext cx="10363200" cy="1470025"/>
          </a:xfrm>
        </p:spPr>
        <p:txBody>
          <a:bodyPr>
            <a:normAutofit/>
          </a:bodyPr>
          <a:lstStyle>
            <a:lvl1pPr algn="ctr">
              <a:defRPr lang="en-US" sz="4800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/>
          </p:nvPr>
        </p:nvSpPr>
        <p:spPr>
          <a:xfrm>
            <a:off x="1828800" y="3352800"/>
            <a:ext cx="8534400" cy="1752600"/>
          </a:xfrm>
        </p:spPr>
        <p:txBody>
          <a:bodyPr>
            <a:normAutofit/>
          </a:bodyPr>
          <a:lstStyle>
            <a:lvl1pPr algn="ctr">
              <a:buNone/>
              <a:defRPr sz="2933">
                <a:solidFill>
                  <a:schemeClr val="bg1">
                    <a:lumMod val="65000"/>
                  </a:schemeClr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86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525352" y="1295400"/>
            <a:ext cx="11057048" cy="48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8313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6096000" y="1295400"/>
            <a:ext cx="5080000" cy="48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25352" y="1307123"/>
            <a:ext cx="5080000" cy="486507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939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193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1113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-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10"/>
            <a:ext cx="12228775" cy="687123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502402" y="4851400"/>
            <a:ext cx="5164247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095011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353" y="152400"/>
            <a:ext cx="9431447" cy="838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352" y="1295400"/>
            <a:ext cx="1136184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>
                <a:solidFill>
                  <a:srgbClr val="A7A9AB"/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67" y="2"/>
            <a:ext cx="2901295" cy="2438257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038600" y="6644836"/>
            <a:ext cx="4114800" cy="213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A7A9A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Cray 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0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56" r:id="rId1"/>
    <p:sldLayoutId id="2147490757" r:id="rId2"/>
    <p:sldLayoutId id="2147490758" r:id="rId3"/>
    <p:sldLayoutId id="2147490760" r:id="rId4"/>
    <p:sldLayoutId id="2147490761" r:id="rId5"/>
    <p:sldLayoutId id="2147490767" r:id="rId6"/>
  </p:sldLayoutIdLst>
  <p:transition>
    <p:fade/>
  </p:transition>
  <p:hf sldNum="0" hdr="0" dt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3467" b="1" kern="1200" spc="-40" baseline="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77943" indent="-377943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accent2"/>
        </a:buClr>
        <a:buSzPct val="100000"/>
        <a:buFont typeface="Arial" pitchFamily="34" charset="0"/>
        <a:buChar char="●"/>
        <a:defRPr sz="3200" b="1" kern="1200" spc="-4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5610" indent="-380990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accent2"/>
        </a:buClr>
        <a:buSzPct val="85000"/>
        <a:buFont typeface="Calibri" pitchFamily="34" charset="0"/>
        <a:buChar char="●"/>
        <a:defRPr lang="en-US" sz="2667" kern="1200" dirty="0" smtClean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19170" indent="-304792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tx2">
            <a:lumMod val="60000"/>
            <a:lumOff val="40000"/>
          </a:schemeClr>
        </a:buClr>
        <a:buSzPct val="85000"/>
        <a:buFont typeface="Calibri" pitchFamily="34" charset="0"/>
        <a:buChar char="●"/>
        <a:defRPr lang="en-US" sz="2400" kern="1200" dirty="0" smtClean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584920" indent="-304792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tx2">
            <a:lumMod val="60000"/>
            <a:lumOff val="40000"/>
          </a:schemeClr>
        </a:buClr>
        <a:buSzPct val="85000"/>
        <a:buFont typeface="Calibri" pitchFamily="34" charset="0"/>
        <a:buChar char="●"/>
        <a:defRPr lang="en-US" sz="2133" kern="1200" dirty="0" smtClean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950671" indent="-304792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tx2">
            <a:lumMod val="60000"/>
            <a:lumOff val="40000"/>
          </a:schemeClr>
        </a:buClr>
        <a:buSzPct val="85000"/>
        <a:buFont typeface="Calibri" pitchFamily="34" charset="0"/>
        <a:buChar char="●"/>
        <a:defRPr lang="en-US" sz="2133" kern="1200" dirty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353" y="152400"/>
            <a:ext cx="9431447" cy="838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352" y="1295400"/>
            <a:ext cx="1136184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>
                <a:solidFill>
                  <a:srgbClr val="A7A9AB"/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67" y="2"/>
            <a:ext cx="2901295" cy="2438257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038600" y="6644836"/>
            <a:ext cx="4114800" cy="213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A7A9A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Cray Confidential and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08293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dt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3467" b="1" kern="1200" spc="-40" baseline="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77943" indent="-377943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accent2"/>
        </a:buClr>
        <a:buSzPct val="100000"/>
        <a:buFont typeface="Arial" pitchFamily="34" charset="0"/>
        <a:buChar char="●"/>
        <a:defRPr sz="3200" b="1" kern="1200" spc="-4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5610" indent="-380990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accent2"/>
        </a:buClr>
        <a:buSzPct val="85000"/>
        <a:buFont typeface="Calibri" pitchFamily="34" charset="0"/>
        <a:buChar char="●"/>
        <a:defRPr lang="en-US" sz="2667" kern="1200" dirty="0" smtClean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19170" indent="-304792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tx2">
            <a:lumMod val="60000"/>
            <a:lumOff val="40000"/>
          </a:schemeClr>
        </a:buClr>
        <a:buSzPct val="85000"/>
        <a:buFont typeface="Calibri" pitchFamily="34" charset="0"/>
        <a:buChar char="●"/>
        <a:defRPr lang="en-US" sz="2400" kern="1200" dirty="0" smtClean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584920" indent="-304792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tx2">
            <a:lumMod val="60000"/>
            <a:lumOff val="40000"/>
          </a:schemeClr>
        </a:buClr>
        <a:buSzPct val="85000"/>
        <a:buFont typeface="Calibri" pitchFamily="34" charset="0"/>
        <a:buChar char="●"/>
        <a:defRPr lang="en-US" sz="2133" kern="1200" dirty="0" smtClean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950671" indent="-304792" algn="l" defTabSz="121917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Clr>
          <a:schemeClr val="tx2">
            <a:lumMod val="60000"/>
            <a:lumOff val="40000"/>
          </a:schemeClr>
        </a:buClr>
        <a:buSzPct val="85000"/>
        <a:buFont typeface="Calibri" pitchFamily="34" charset="0"/>
        <a:buChar char="●"/>
        <a:defRPr lang="en-US" sz="2133" kern="1200" dirty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th.uwaterloo.ca/tsp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775" cy="6871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2892" y="4687855"/>
            <a:ext cx="881369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Using distributed solvers in UG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Utz-Uwe Haus, Yuji </a:t>
            </a:r>
            <a:r>
              <a:rPr lang="en-US" sz="3200" b="1" dirty="0" err="1">
                <a:solidFill>
                  <a:schemeClr val="bg1"/>
                </a:solidFill>
              </a:rPr>
              <a:t>Shinano</a:t>
            </a:r>
            <a:endParaRPr lang="en-US" sz="3200" b="1" dirty="0">
              <a:solidFill>
                <a:schemeClr val="bg1"/>
              </a:solidFill>
            </a:endParaRPr>
          </a:p>
          <a:p>
            <a:pPr algn="r"/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11125200" cy="1905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28600"/>
            <a:ext cx="7946136" cy="1828800"/>
          </a:xfrm>
          <a:prstGeom prst="rect">
            <a:avLst/>
          </a:prstGeom>
        </p:spPr>
      </p:pic>
      <p:pic>
        <p:nvPicPr>
          <p:cNvPr id="1026" name="Picture 2" descr="Europe">
            <a:extLst>
              <a:ext uri="{FF2B5EF4-FFF2-40B4-BE49-F238E27FC236}">
                <a16:creationId xmlns:a16="http://schemas.microsoft.com/office/drawing/2014/main" id="{D47B3B9A-7275-7445-ACAD-E750EC06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101"/>
            <a:ext cx="13335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8167B3-33ED-7744-8703-E1E33EE59C31}"/>
              </a:ext>
            </a:extLst>
          </p:cNvPr>
          <p:cNvSpPr txBox="1"/>
          <p:nvPr/>
        </p:nvSpPr>
        <p:spPr>
          <a:xfrm>
            <a:off x="1318018" y="6243965"/>
            <a:ext cx="1029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project has received funding from the European Union’s Horizon 2020 research and innovation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under grant agreement No 773897.</a:t>
            </a:r>
          </a:p>
        </p:txBody>
      </p:sp>
      <p:pic>
        <p:nvPicPr>
          <p:cNvPr id="1028" name="Picture 4" descr="Plan4res">
            <a:extLst>
              <a:ext uri="{FF2B5EF4-FFF2-40B4-BE49-F238E27FC236}">
                <a16:creationId xmlns:a16="http://schemas.microsoft.com/office/drawing/2014/main" id="{04F62FC8-5ED1-BA47-8A3D-BF7E2721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94" y="58229"/>
            <a:ext cx="3206006" cy="14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89850"/>
      </p:ext>
    </p:extLst>
  </p:cSld>
  <p:clrMapOvr>
    <a:masterClrMapping/>
  </p:clrMapOvr>
  <p:transition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DAB4D-FD93-A54B-B1AF-2408C908B6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people use MPI in one of the following modes</a:t>
            </a:r>
          </a:p>
          <a:p>
            <a:pPr lvl="1"/>
            <a:r>
              <a:rPr lang="en-US" dirty="0">
                <a:latin typeface="Courier" pitchFamily="2" charset="0"/>
              </a:rPr>
              <a:t>MPI_COMM_WORLD </a:t>
            </a:r>
            <a:r>
              <a:rPr lang="en-US" dirty="0"/>
              <a:t>– MPI provides a way for all ranks to communicate</a:t>
            </a:r>
          </a:p>
          <a:p>
            <a:pPr lvl="2"/>
            <a:r>
              <a:rPr lang="en-US" dirty="0"/>
              <a:t>Master (rank 0)/worker (rank!=0) paradigm like in UG[*,MPI]</a:t>
            </a:r>
          </a:p>
          <a:p>
            <a:pPr lvl="2"/>
            <a:r>
              <a:rPr lang="en-US" dirty="0"/>
              <a:t>Distributed data, rank number carries index information </a:t>
            </a:r>
          </a:p>
          <a:p>
            <a:pPr lvl="1"/>
            <a:r>
              <a:rPr lang="en-US" dirty="0" err="1">
                <a:latin typeface="Courier" pitchFamily="2" charset="0"/>
              </a:rPr>
              <a:t>MPI_Comm_split</a:t>
            </a:r>
            <a:r>
              <a:rPr lang="en-US" dirty="0">
                <a:latin typeface="Courier" pitchFamily="2" charset="0"/>
              </a:rPr>
              <a:t>() </a:t>
            </a:r>
            <a:r>
              <a:rPr lang="en-US" dirty="0"/>
              <a:t>– Application splits </a:t>
            </a:r>
            <a:r>
              <a:rPr lang="en-US" dirty="0">
                <a:latin typeface="Courier" pitchFamily="2" charset="0"/>
              </a:rPr>
              <a:t>MPI_COMM_WORLD </a:t>
            </a:r>
            <a:r>
              <a:rPr lang="en-US" dirty="0"/>
              <a:t>at program start to create multiple (independent) multi-rank applications</a:t>
            </a:r>
          </a:p>
          <a:p>
            <a:pPr lvl="2"/>
            <a:r>
              <a:rPr lang="en-US" dirty="0"/>
              <a:t>Each group used like above</a:t>
            </a:r>
          </a:p>
          <a:p>
            <a:pPr lvl="2"/>
            <a:r>
              <a:rPr lang="en-US" dirty="0"/>
              <a:t>Groups can talk to each other through original </a:t>
            </a:r>
            <a:r>
              <a:rPr lang="en-US" dirty="0">
                <a:latin typeface="Courier" pitchFamily="2" charset="0"/>
              </a:rPr>
              <a:t>MPI_COMM_WORLD </a:t>
            </a:r>
            <a:r>
              <a:rPr lang="en-US" dirty="0"/>
              <a:t>or (less common) through MPI-DPM</a:t>
            </a:r>
          </a:p>
          <a:p>
            <a:pPr lvl="1"/>
            <a:r>
              <a:rPr lang="en-US" dirty="0" err="1">
                <a:latin typeface="Courier" pitchFamily="2" charset="0"/>
              </a:rPr>
              <a:t>MPI_Group_create</a:t>
            </a:r>
            <a:r>
              <a:rPr lang="en-US" dirty="0">
                <a:latin typeface="Courier" pitchFamily="2" charset="0"/>
              </a:rPr>
              <a:t>() </a:t>
            </a:r>
            <a:r>
              <a:rPr lang="en-US" dirty="0"/>
              <a:t>– Application creates groups of logically related ranks, one rank may be in multiple groups</a:t>
            </a:r>
          </a:p>
          <a:p>
            <a:pPr lvl="2"/>
            <a:r>
              <a:rPr lang="en-US" dirty="0"/>
              <a:t>E.g., distributed </a:t>
            </a:r>
            <a:r>
              <a:rPr lang="en-US" dirty="0" err="1"/>
              <a:t>tensorial</a:t>
            </a:r>
            <a:r>
              <a:rPr lang="en-US" dirty="0"/>
              <a:t> data with groups for slices sharing one or more index dimensions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4079F3-3F7A-B845-B67A-77489196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gory parts: Dynamic MPI groups</a:t>
            </a:r>
          </a:p>
        </p:txBody>
      </p:sp>
    </p:spTree>
    <p:extLst>
      <p:ext uri="{BB962C8B-B14F-4D97-AF65-F5344CB8AC3E}">
        <p14:creationId xmlns:p14="http://schemas.microsoft.com/office/powerpoint/2010/main" val="1968300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C8E5DC3-ED8B-0643-AAE5-71DE2241B0F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Collective vs. Non-Collective communicator creation</a:t>
                </a:r>
              </a:p>
              <a:p>
                <a:pPr lvl="1"/>
                <a:r>
                  <a:rPr lang="en-US" dirty="0" err="1">
                    <a:latin typeface="Courier" pitchFamily="2" charset="0"/>
                  </a:rPr>
                  <a:t>MPI_Comm_split</a:t>
                </a:r>
                <a:r>
                  <a:rPr lang="en-US" dirty="0">
                    <a:latin typeface="Courier" pitchFamily="2" charset="0"/>
                  </a:rPr>
                  <a:t>() </a:t>
                </a:r>
                <a:r>
                  <a:rPr lang="en-US" dirty="0"/>
                  <a:t>is collective</a:t>
                </a:r>
              </a:p>
              <a:p>
                <a:pPr lvl="1"/>
                <a:r>
                  <a:rPr lang="en-US" dirty="0" err="1">
                    <a:latin typeface="Courier" pitchFamily="2" charset="0"/>
                  </a:rPr>
                  <a:t>MPI_Comm_create_group</a:t>
                </a:r>
                <a:r>
                  <a:rPr lang="en-US" dirty="0">
                    <a:latin typeface="Courier" pitchFamily="2" charset="0"/>
                  </a:rPr>
                  <a:t>() </a:t>
                </a:r>
                <a:r>
                  <a:rPr lang="en-US" dirty="0"/>
                  <a:t>is collective only over the group</a:t>
                </a:r>
              </a:p>
              <a:p>
                <a:pPr lvl="2"/>
                <a:r>
                  <a:rPr lang="en-US" dirty="0"/>
                  <a:t>The group can be created using </a:t>
                </a:r>
                <a:r>
                  <a:rPr lang="en-US" dirty="0" err="1">
                    <a:latin typeface="Courier" pitchFamily="2" charset="0"/>
                  </a:rPr>
                  <a:t>MPI_Group_incl</a:t>
                </a:r>
                <a:r>
                  <a:rPr lang="en-US" dirty="0">
                    <a:latin typeface="Courier" pitchFamily="2" charset="0"/>
                  </a:rPr>
                  <a:t>()</a:t>
                </a:r>
                <a:r>
                  <a:rPr lang="en-US" dirty="0"/>
                  <a:t>, which is a local operation on each rank</a:t>
                </a:r>
              </a:p>
              <a:p>
                <a:r>
                  <a:rPr lang="en-US" dirty="0"/>
                  <a:t>So the protocol can be</a:t>
                </a:r>
              </a:p>
              <a:p>
                <a:pPr lvl="1"/>
                <a:r>
                  <a:rPr lang="en-US" dirty="0"/>
                  <a:t>Master rank 0 selects worker rank set S</a:t>
                </a:r>
              </a:p>
              <a:p>
                <a:pPr lvl="2"/>
                <a:r>
                  <a:rPr lang="en-US" dirty="0"/>
                  <a:t>Master sends ranks in S ‘</a:t>
                </a:r>
                <a:r>
                  <a:rPr lang="en-US" dirty="0" err="1"/>
                  <a:t>form_group</a:t>
                </a:r>
                <a:r>
                  <a:rPr lang="en-US" dirty="0"/>
                  <a:t>(S)’ message</a:t>
                </a:r>
              </a:p>
              <a:p>
                <a:pPr lvl="2"/>
                <a:r>
                  <a:rPr lang="en-US" dirty="0"/>
                  <a:t>Each rank in S do </a:t>
                </a:r>
                <a:r>
                  <a:rPr lang="en-US" dirty="0" err="1">
                    <a:latin typeface="Courier" pitchFamily="2" charset="0"/>
                  </a:rPr>
                  <a:t>MPI_Group_incl</a:t>
                </a:r>
                <a:r>
                  <a:rPr lang="en-US" dirty="0">
                    <a:latin typeface="Courier" pitchFamily="2" charset="0"/>
                  </a:rPr>
                  <a:t>(WORLD_GROUP,S,&amp;G(S))</a:t>
                </a:r>
              </a:p>
              <a:p>
                <a:pPr lvl="2"/>
                <a:r>
                  <a:rPr lang="en-US" dirty="0"/>
                  <a:t>Master and each rank in S do </a:t>
                </a:r>
                <a:r>
                  <a:rPr lang="en-US" dirty="0" err="1">
                    <a:latin typeface="Courier" pitchFamily="2" charset="0"/>
                  </a:rPr>
                  <a:t>MPI_Group_incl</a:t>
                </a:r>
                <a:r>
                  <a:rPr lang="en-US" dirty="0">
                    <a:latin typeface="Courier" pitchFamily="2" charset="0"/>
                  </a:rPr>
                  <a:t>(WORLD_GROUP,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∪0</m:t>
                    </m:r>
                  </m:oMath>
                </a14:m>
                <a:r>
                  <a:rPr lang="en-US" dirty="0">
                    <a:latin typeface="Courier" pitchFamily="2" charset="0"/>
                  </a:rPr>
                  <a:t>, &amp;M(S)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Each rank in S does </a:t>
                </a:r>
                <a:r>
                  <a:rPr lang="en-US" dirty="0" err="1">
                    <a:latin typeface="Courier" pitchFamily="2" charset="0"/>
                  </a:rPr>
                  <a:t>MPI_Comm_create_group</a:t>
                </a:r>
                <a:r>
                  <a:rPr lang="en-US" dirty="0">
                    <a:latin typeface="Courier" pitchFamily="2" charset="0"/>
                  </a:rPr>
                  <a:t>() </a:t>
                </a:r>
                <a:r>
                  <a:rPr lang="en-US" dirty="0"/>
                  <a:t>to obtain the C(S) communicator </a:t>
                </a:r>
              </a:p>
              <a:p>
                <a:pPr lvl="2"/>
                <a:r>
                  <a:rPr lang="en-US" dirty="0"/>
                  <a:t>Master and each rank in S do </a:t>
                </a:r>
                <a:r>
                  <a:rPr lang="en-US" dirty="0" err="1">
                    <a:latin typeface="Courier" pitchFamily="2" charset="0"/>
                  </a:rPr>
                  <a:t>MPI_Comm_create_group</a:t>
                </a:r>
                <a:r>
                  <a:rPr lang="en-US" dirty="0">
                    <a:latin typeface="Courier" pitchFamily="2" charset="0"/>
                  </a:rPr>
                  <a:t>() </a:t>
                </a:r>
                <a:r>
                  <a:rPr lang="en-US" dirty="0"/>
                  <a:t>to C(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 communicator</a:t>
                </a:r>
              </a:p>
              <a:p>
                <a:pPr lvl="1"/>
                <a:r>
                  <a:rPr lang="en-US" dirty="0"/>
                  <a:t>C(S) communicator is used for distributed solver</a:t>
                </a:r>
              </a:p>
              <a:p>
                <a:pPr lvl="1"/>
                <a:r>
                  <a:rPr lang="en-US" dirty="0"/>
                  <a:t>C(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∪0</m:t>
                    </m:r>
                  </m:oMath>
                </a14:m>
                <a:r>
                  <a:rPr lang="en-US" dirty="0"/>
                  <a:t>) communicator is used for master-worker communication</a:t>
                </a:r>
              </a:p>
              <a:p>
                <a:pPr lvl="2"/>
                <a:r>
                  <a:rPr lang="en-US" dirty="0"/>
                  <a:t>Possibly a dedicated rank or set of ranks in S does the communication with the master rank</a:t>
                </a:r>
              </a:p>
              <a:p>
                <a:pPr marL="914378" lvl="2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When distributed solver is done: </a:t>
                </a:r>
              </a:p>
              <a:p>
                <a:pPr lvl="2"/>
                <a:r>
                  <a:rPr lang="en-US" dirty="0"/>
                  <a:t>C(S) and C(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∪0</m:t>
                    </m:r>
                  </m:oMath>
                </a14:m>
                <a:r>
                  <a:rPr lang="en-US" dirty="0"/>
                  <a:t>), and G(S), and M(S) are destroyed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C8E5DC3-ED8B-0643-AAE5-71DE2241B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459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350FAB9-8C3B-6140-8224-AD13237E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gory parts: Dynamic MPI groups (2)</a:t>
            </a:r>
          </a:p>
        </p:txBody>
      </p:sp>
    </p:spTree>
    <p:extLst>
      <p:ext uri="{BB962C8B-B14F-4D97-AF65-F5344CB8AC3E}">
        <p14:creationId xmlns:p14="http://schemas.microsoft.com/office/powerpoint/2010/main" val="28753475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71BD5-77F4-5E4D-A6A4-1D45C45606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Currently file-based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037C5C-3703-C841-A1C5-D206C488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between </a:t>
            </a:r>
            <a:r>
              <a:rPr lang="en-US" dirty="0" err="1"/>
              <a:t>subsolvers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67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6B589-115F-6442-B4F2-8C2C269C8A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UG can already pass an MPI communicator to your solver (UGS superclass)</a:t>
            </a:r>
          </a:p>
          <a:p>
            <a:r>
              <a:rPr lang="en-US" dirty="0"/>
              <a:t>We’ll work on a simplistic resource (=rank) allocation toolset</a:t>
            </a:r>
          </a:p>
          <a:p>
            <a:r>
              <a:rPr lang="en-US" dirty="0"/>
              <a:t>There’s a nice optimization problem hiding here</a:t>
            </a:r>
          </a:p>
          <a:p>
            <a:pPr lvl="1"/>
            <a:r>
              <a:rPr lang="en-US" dirty="0"/>
              <a:t>K-machine job scheduling, plus</a:t>
            </a:r>
          </a:p>
          <a:p>
            <a:pPr lvl="1"/>
            <a:r>
              <a:rPr lang="en-US" dirty="0"/>
              <a:t>Communication-aware rank subset selection</a:t>
            </a:r>
          </a:p>
          <a:p>
            <a:pPr lvl="2"/>
            <a:r>
              <a:rPr lang="en-US" dirty="0"/>
              <a:t>Depends on having communication model for the solver</a:t>
            </a:r>
          </a:p>
          <a:p>
            <a:pPr lvl="1"/>
            <a:r>
              <a:rPr lang="en-US" dirty="0"/>
              <a:t>Solver scaling choices: more smaller or fewer bigger solvers?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3DFA79-B560-924E-8852-EFFBB5BE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17790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105400"/>
            <a:ext cx="16002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632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b="1" dirty="0">
                <a:solidFill>
                  <a:schemeClr val="bg1"/>
                </a:solidFill>
              </a:rPr>
              <a:t>Utz-Uwe Haus, </a:t>
            </a:r>
            <a:r>
              <a:rPr lang="en-US" b="1" dirty="0" err="1">
                <a:solidFill>
                  <a:schemeClr val="bg1"/>
                </a:solidFill>
              </a:rPr>
              <a:t>uhaus@cray.com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" y="0"/>
            <a:ext cx="7946136" cy="1828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 descr="Plan4res">
            <a:extLst>
              <a:ext uri="{FF2B5EF4-FFF2-40B4-BE49-F238E27FC236}">
                <a16:creationId xmlns:a16="http://schemas.microsoft.com/office/drawing/2014/main" id="{69B9D3BB-3CE3-CE40-8623-9832D7922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4" y="4997"/>
            <a:ext cx="401052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urope">
            <a:extLst>
              <a:ext uri="{FF2B5EF4-FFF2-40B4-BE49-F238E27FC236}">
                <a16:creationId xmlns:a16="http://schemas.microsoft.com/office/drawing/2014/main" id="{613387F7-F97D-6F45-B48B-F938B02C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101"/>
            <a:ext cx="13335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A0077-0AE7-2B45-B7A0-15EC0B5D8CC5}"/>
              </a:ext>
            </a:extLst>
          </p:cNvPr>
          <p:cNvSpPr txBox="1"/>
          <p:nvPr/>
        </p:nvSpPr>
        <p:spPr>
          <a:xfrm>
            <a:off x="1316638" y="6119336"/>
            <a:ext cx="4417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This project has received funding from the European Union’s Horizon 2020 research and innovation </a:t>
            </a:r>
            <a:r>
              <a:rPr lang="en-US" sz="1400" dirty="0" err="1">
                <a:solidFill>
                  <a:schemeClr val="bg1"/>
                </a:solidFill>
              </a:rPr>
              <a:t>programme</a:t>
            </a:r>
            <a:r>
              <a:rPr lang="en-US" sz="1400" dirty="0">
                <a:solidFill>
                  <a:schemeClr val="bg1"/>
                </a:solidFill>
              </a:rPr>
              <a:t> under grant agreement No 773897.</a:t>
            </a:r>
          </a:p>
        </p:txBody>
      </p:sp>
    </p:spTree>
    <p:extLst>
      <p:ext uri="{BB962C8B-B14F-4D97-AF65-F5344CB8AC3E}">
        <p14:creationId xmlns:p14="http://schemas.microsoft.com/office/powerpoint/2010/main" val="1968925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9456-9CF9-354D-B7B9-E1524200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B0E7C-24FD-1440-B4E8-4A6A6C16BC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Enable UG to </a:t>
            </a:r>
          </a:p>
          <a:p>
            <a:pPr lvl="1"/>
            <a:r>
              <a:rPr lang="en-US" dirty="0"/>
              <a:t>Use multi-rank MPI-based solvers </a:t>
            </a:r>
          </a:p>
          <a:p>
            <a:pPr lvl="2"/>
            <a:r>
              <a:rPr lang="en-US" dirty="0"/>
              <a:t>with varying size over the course of the run</a:t>
            </a:r>
          </a:p>
          <a:p>
            <a:pPr lvl="2"/>
            <a:r>
              <a:rPr lang="en-US" dirty="0"/>
              <a:t>possibly from heterogeneous set of solvers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Single-rank may simply not be enough</a:t>
            </a:r>
          </a:p>
          <a:p>
            <a:pPr lvl="1"/>
            <a:r>
              <a:rPr lang="en-US" dirty="0"/>
              <a:t>Scalable solver codes may realize a subproblem needs more resources and want to be restarted in a different size</a:t>
            </a:r>
          </a:p>
          <a:p>
            <a:pPr lvl="2"/>
            <a:r>
              <a:rPr lang="en-US" dirty="0"/>
              <a:t>Not all subproblems readily decompose into ‘new nodes’ for UG to collect</a:t>
            </a:r>
          </a:p>
          <a:p>
            <a:pPr lvl="2"/>
            <a:r>
              <a:rPr lang="en-US" dirty="0"/>
              <a:t>May permit to alleviate resource shortage (memory!) of a </a:t>
            </a:r>
            <a:r>
              <a:rPr lang="en-US" dirty="0" err="1"/>
              <a:t>subsolver</a:t>
            </a:r>
            <a:endParaRPr lang="en-US" dirty="0"/>
          </a:p>
          <a:p>
            <a:pPr lvl="1"/>
            <a:r>
              <a:rPr lang="en-US" dirty="0"/>
              <a:t>Experiments with dynamic solver resource allocation</a:t>
            </a:r>
          </a:p>
          <a:p>
            <a:pPr lvl="2"/>
            <a:r>
              <a:rPr lang="en-US" dirty="0"/>
              <a:t>API design for the solver library used in </a:t>
            </a:r>
          </a:p>
        </p:txBody>
      </p:sp>
      <p:pic>
        <p:nvPicPr>
          <p:cNvPr id="4" name="Picture 4" descr="Plan4res">
            <a:extLst>
              <a:ext uri="{FF2B5EF4-FFF2-40B4-BE49-F238E27FC236}">
                <a16:creationId xmlns:a16="http://schemas.microsoft.com/office/drawing/2014/main" id="{3BB32420-6C8D-184F-9636-555CCDAC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5530805"/>
            <a:ext cx="1656184" cy="7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344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821D4E-25A0-0A4F-8700-47F394D57C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Traditionally every MPI-parallelized solver subclasses </a:t>
            </a:r>
            <a:r>
              <a:rPr lang="en-US" dirty="0">
                <a:latin typeface="Courier" pitchFamily="2" charset="0"/>
              </a:rPr>
              <a:t>	class UG::</a:t>
            </a:r>
            <a:r>
              <a:rPr lang="en-US" dirty="0" err="1">
                <a:latin typeface="Courier" pitchFamily="2" charset="0"/>
              </a:rPr>
              <a:t>ParaCommMpi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+mn-lt"/>
              </a:rPr>
              <a:t>Alternative: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</a:t>
            </a:r>
            <a:r>
              <a:rPr lang="en-US" dirty="0">
                <a:latin typeface="Courier" pitchFamily="2" charset="0"/>
              </a:rPr>
              <a:t>class UGS::</a:t>
            </a:r>
            <a:r>
              <a:rPr lang="en-US" dirty="0" err="1">
                <a:latin typeface="Courier" pitchFamily="2" charset="0"/>
              </a:rPr>
              <a:t>UgsParaCommMpi</a:t>
            </a:r>
            <a:endParaRPr lang="en-US" dirty="0">
              <a:latin typeface="+mn-lt"/>
            </a:endParaRPr>
          </a:p>
          <a:p>
            <a:r>
              <a:rPr lang="en-US" dirty="0">
                <a:latin typeface="Courier" pitchFamily="2" charset="0"/>
              </a:rPr>
              <a:t>UGS::</a:t>
            </a:r>
            <a:r>
              <a:rPr lang="en-US" dirty="0" err="1">
                <a:latin typeface="Courier" pitchFamily="2" charset="0"/>
              </a:rPr>
              <a:t>UgsParaCommMpi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latin typeface="+mn-lt"/>
              </a:rPr>
              <a:t>encapsulates world, solver, and </a:t>
            </a:r>
            <a:r>
              <a:rPr lang="en-US" dirty="0" err="1">
                <a:latin typeface="+mn-lt"/>
              </a:rPr>
              <a:t>master+solver</a:t>
            </a:r>
            <a:r>
              <a:rPr lang="en-US" dirty="0">
                <a:latin typeface="+mn-lt"/>
              </a:rPr>
              <a:t> communicators</a:t>
            </a:r>
          </a:p>
          <a:p>
            <a:pPr lvl="1"/>
            <a:r>
              <a:rPr lang="en-US" dirty="0">
                <a:latin typeface="+mn-lt"/>
              </a:rPr>
              <a:t>Feature in UG 0.8.6, use </a:t>
            </a:r>
            <a:r>
              <a:rPr lang="en-US" dirty="0">
                <a:latin typeface="Courier" pitchFamily="2" charset="0"/>
              </a:rPr>
              <a:t>UGS=true </a:t>
            </a:r>
            <a:r>
              <a:rPr lang="en-US" dirty="0">
                <a:latin typeface="+mn-lt"/>
              </a:rPr>
              <a:t>in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Makefile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>
                <a:latin typeface="+mn-lt"/>
              </a:rPr>
              <a:t>Used in MPMD multi-solver setup</a:t>
            </a:r>
          </a:p>
          <a:p>
            <a:pPr lvl="2"/>
            <a:r>
              <a:rPr lang="en-US" dirty="0">
                <a:latin typeface="+mn-lt"/>
              </a:rPr>
              <a:t>Used in parallel heuristic code </a:t>
            </a:r>
            <a:r>
              <a:rPr lang="en-US" dirty="0" err="1">
                <a:latin typeface="Courier" pitchFamily="2" charset="0"/>
              </a:rPr>
              <a:t>ugs_pacs_xpress</a:t>
            </a:r>
            <a:endParaRPr lang="en-US" dirty="0">
              <a:latin typeface="Courier" pitchFamily="2" charset="0"/>
            </a:endParaRPr>
          </a:p>
          <a:p>
            <a:pPr lvl="2"/>
            <a:r>
              <a:rPr lang="en-US" dirty="0">
                <a:latin typeface="+mn-lt"/>
              </a:rPr>
              <a:t>Can even run UG solvers as sub-solvers</a:t>
            </a:r>
          </a:p>
          <a:p>
            <a:pPr lvl="1"/>
            <a:r>
              <a:rPr lang="en-US" dirty="0">
                <a:latin typeface="+mn-lt"/>
              </a:rPr>
              <a:t>Other solvers currently do not make use of multiple ranks per solver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275FF2-A2BC-1F44-96A2-3350D7D6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 solver interface</a:t>
            </a:r>
          </a:p>
        </p:txBody>
      </p:sp>
    </p:spTree>
    <p:extLst>
      <p:ext uri="{BB962C8B-B14F-4D97-AF65-F5344CB8AC3E}">
        <p14:creationId xmlns:p14="http://schemas.microsoft.com/office/powerpoint/2010/main" val="846959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3CF48A-D038-7240-86B0-0D688906746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Still one of the best TSP-codes</a:t>
                </a:r>
              </a:p>
              <a:p>
                <a:pPr lvl="1"/>
                <a:r>
                  <a:rPr lang="en-US" dirty="0"/>
                  <a:t>D. Applegate, R. Bixby, V. </a:t>
                </a:r>
                <a:r>
                  <a:rPr lang="en-US" dirty="0" err="1"/>
                  <a:t>Chvátal</a:t>
                </a:r>
                <a:r>
                  <a:rPr lang="en-US" dirty="0"/>
                  <a:t>, and W. Cook</a:t>
                </a:r>
              </a:p>
              <a:p>
                <a:pPr lvl="2"/>
                <a:r>
                  <a:rPr lang="en-US" dirty="0">
                    <a:hlinkClick r:id="rId2"/>
                  </a:rPr>
                  <a:t>http://www.math.uwaterloo.ca/tsp/index.html</a:t>
                </a:r>
                <a:endParaRPr lang="en-US" dirty="0"/>
              </a:p>
              <a:p>
                <a:r>
                  <a:rPr lang="en-US" dirty="0"/>
                  <a:t>Written in C</a:t>
                </a:r>
              </a:p>
              <a:p>
                <a:pPr lvl="1"/>
                <a:r>
                  <a:rPr lang="en-US" dirty="0"/>
                  <a:t>Pretty clean code base</a:t>
                </a:r>
              </a:p>
              <a:p>
                <a:pPr lvl="1"/>
                <a:r>
                  <a:rPr lang="en-US" dirty="0"/>
                  <a:t>LP solver can be </a:t>
                </a:r>
                <a:r>
                  <a:rPr lang="en-US" dirty="0" err="1"/>
                  <a:t>cplex</a:t>
                </a:r>
                <a:r>
                  <a:rPr lang="en-US" dirty="0"/>
                  <a:t> or </a:t>
                </a:r>
                <a:r>
                  <a:rPr lang="en-US" dirty="0" err="1"/>
                  <a:t>qsopt</a:t>
                </a:r>
                <a:endParaRPr lang="en-US" dirty="0"/>
              </a:p>
              <a:p>
                <a:pPr lvl="1"/>
                <a:r>
                  <a:rPr lang="en-US" dirty="0"/>
                  <a:t>Needs good starting solutions for harder problems</a:t>
                </a:r>
              </a:p>
              <a:p>
                <a:pPr lvl="2"/>
                <a:r>
                  <a:rPr lang="en-US" dirty="0"/>
                  <a:t>Column generation relies on never generating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a14:m>
                <a:r>
                  <a:rPr lang="en-US" dirty="0"/>
                  <a:t> columns</a:t>
                </a:r>
              </a:p>
              <a:p>
                <a:r>
                  <a:rPr lang="en-US" dirty="0"/>
                  <a:t>Can be built in a TCP-socket based multi-node version</a:t>
                </a:r>
              </a:p>
              <a:p>
                <a:pPr lvl="1"/>
                <a:r>
                  <a:rPr lang="en-US" dirty="0"/>
                  <a:t>Hard to use, not documented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3CF48A-D038-7240-86B0-0D6889067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147" t="-1299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9F9C828-912C-D04E-A824-5EB7509C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an old, new solver: Concorde</a:t>
            </a:r>
          </a:p>
        </p:txBody>
      </p:sp>
    </p:spTree>
    <p:extLst>
      <p:ext uri="{BB962C8B-B14F-4D97-AF65-F5344CB8AC3E}">
        <p14:creationId xmlns:p14="http://schemas.microsoft.com/office/powerpoint/2010/main" val="334032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AFA1D3-83F0-9847-ADCE-8C0089ED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Concorde on HPC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B96CE-D1C3-C54F-AB4B-434CC8E08E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295400"/>
            <a:ext cx="5570648" cy="5229944"/>
          </a:xfrm>
        </p:spPr>
        <p:txBody>
          <a:bodyPr>
            <a:normAutofit fontScale="92500"/>
          </a:bodyPr>
          <a:lstStyle/>
          <a:p>
            <a:r>
              <a:rPr lang="en-US" dirty="0"/>
              <a:t>Directly after porting to MPI</a:t>
            </a:r>
          </a:p>
          <a:p>
            <a:pPr lvl="1"/>
            <a:r>
              <a:rPr lang="en-US" dirty="0"/>
              <a:t>Simple MPI rank based process partitioning:</a:t>
            </a:r>
          </a:p>
          <a:p>
            <a:pPr lvl="2"/>
            <a:r>
              <a:rPr lang="en-US" dirty="0"/>
              <a:t>Dedicate rank 0 to “boss” process</a:t>
            </a:r>
          </a:p>
          <a:p>
            <a:pPr lvl="2"/>
            <a:r>
              <a:rPr lang="en-US" dirty="0"/>
              <a:t>Dedicate remaining ranks to be “grunt” (=worker”) processes</a:t>
            </a:r>
          </a:p>
          <a:p>
            <a:pPr lvl="2"/>
            <a:r>
              <a:rPr lang="en-US" dirty="0"/>
              <a:t>Could also dedicate cut server or heuristic nodes</a:t>
            </a:r>
          </a:p>
          <a:p>
            <a:pPr lvl="1"/>
            <a:r>
              <a:rPr lang="en-US" dirty="0"/>
              <a:t>Replace TCP communication by MPI rank-to-rank Send/</a:t>
            </a:r>
            <a:r>
              <a:rPr lang="en-US" dirty="0" err="1"/>
              <a:t>Recv</a:t>
            </a:r>
            <a:endParaRPr lang="en-US" dirty="0"/>
          </a:p>
          <a:p>
            <a:pPr lvl="2"/>
            <a:r>
              <a:rPr lang="en-US" dirty="0"/>
              <a:t>Low communication demands (size and frequency)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4BED4-E57C-484E-9116-0A85AB7267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Cray cluster-compatibility-mode</a:t>
            </a:r>
          </a:p>
          <a:p>
            <a:pPr lvl="1"/>
            <a:r>
              <a:rPr lang="en-US" dirty="0"/>
              <a:t>A Cray module that permits allocation of nodes to behave like a cluster</a:t>
            </a:r>
          </a:p>
          <a:p>
            <a:pPr lvl="1"/>
            <a:r>
              <a:rPr lang="en-US" dirty="0"/>
              <a:t>Each process (“boss”, “grunt”, …) needs to be started individually</a:t>
            </a:r>
          </a:p>
          <a:p>
            <a:pPr lvl="1"/>
            <a:r>
              <a:rPr lang="en-US" dirty="0"/>
              <a:t>No way we could reasonably script this to become a UG solver class</a:t>
            </a:r>
          </a:p>
        </p:txBody>
      </p:sp>
    </p:spTree>
    <p:extLst>
      <p:ext uri="{BB962C8B-B14F-4D97-AF65-F5344CB8AC3E}">
        <p14:creationId xmlns:p14="http://schemas.microsoft.com/office/powerpoint/2010/main" val="295355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6B9E5-72EB-294E-B61C-C606D674EA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UG solver talks to rank 0 (“boss”) of Concorde/MPI</a:t>
            </a:r>
          </a:p>
          <a:p>
            <a:r>
              <a:rPr lang="en-US" dirty="0"/>
              <a:t>Random seed has large influence on Concorde runs</a:t>
            </a:r>
          </a:p>
          <a:p>
            <a:pPr lvl="1"/>
            <a:r>
              <a:rPr lang="en-US" dirty="0"/>
              <a:t>Multiple different seeds from UG are a good heuristic to get started</a:t>
            </a:r>
          </a:p>
          <a:p>
            <a:r>
              <a:rPr lang="en-US" dirty="0"/>
              <a:t>Concorde starts with columns generation on rank 0, only uses additional ranks when doing B&amp;B</a:t>
            </a:r>
          </a:p>
          <a:p>
            <a:pPr lvl="1"/>
            <a:r>
              <a:rPr lang="en-US" dirty="0"/>
              <a:t>We currently have no good way of guessing the right process size a priory</a:t>
            </a:r>
          </a:p>
          <a:p>
            <a:pPr lvl="1"/>
            <a:r>
              <a:rPr lang="en-US" dirty="0"/>
              <a:t>Need to implement a feedback mechanism to UG to ask for ‘restart this subproblem with more B&amp;B nodes’</a:t>
            </a:r>
          </a:p>
          <a:p>
            <a:pPr lvl="2"/>
            <a:r>
              <a:rPr lang="en-US" dirty="0"/>
              <a:t>Needs to be weighted against the option of simply passing back all subproblems to UG and running single-rank Concorde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DA504C-472E-D84D-92FB-E2CBF6F2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UG[Concorde/MPI,MPI]</a:t>
            </a:r>
          </a:p>
        </p:txBody>
      </p:sp>
    </p:spTree>
    <p:extLst>
      <p:ext uri="{BB962C8B-B14F-4D97-AF65-F5344CB8AC3E}">
        <p14:creationId xmlns:p14="http://schemas.microsoft.com/office/powerpoint/2010/main" val="9644631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E6DB97-B275-9045-910E-C7603EEC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Goal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CF20D-7C27-D945-936B-07B04A424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295400"/>
            <a:ext cx="5080000" cy="52299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Goal</a:t>
            </a:r>
          </a:p>
          <a:p>
            <a:r>
              <a:rPr lang="en-US" dirty="0"/>
              <a:t>UG orchestrating</a:t>
            </a:r>
          </a:p>
          <a:p>
            <a:pPr lvl="1"/>
            <a:r>
              <a:rPr lang="en-US" dirty="0"/>
              <a:t>multiple Concorde/MPI instances, cut servers, heuristic instances</a:t>
            </a:r>
          </a:p>
          <a:p>
            <a:pPr lvl="2"/>
            <a:r>
              <a:rPr lang="en-US" dirty="0"/>
              <a:t>Starting small runs</a:t>
            </a:r>
          </a:p>
          <a:p>
            <a:pPr lvl="2"/>
            <a:r>
              <a:rPr lang="en-US" dirty="0"/>
              <a:t>Collecting nodes</a:t>
            </a:r>
          </a:p>
          <a:p>
            <a:pPr lvl="2"/>
            <a:r>
              <a:rPr lang="en-US" dirty="0"/>
              <a:t>Handling “Could use more ranks” messages, dynamically re-running such nodes</a:t>
            </a:r>
          </a:p>
          <a:p>
            <a:r>
              <a:rPr lang="en-US" dirty="0"/>
              <a:t>Data exchanged using universal data exchange library, not Files or explicit MPI</a:t>
            </a:r>
          </a:p>
          <a:p>
            <a:pPr lvl="1"/>
            <a:r>
              <a:rPr lang="en-US" dirty="0"/>
              <a:t>UDJ, a CERL project, developed within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3FAFE-F701-4E4B-8827-8B2B30649C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Today</a:t>
            </a:r>
          </a:p>
          <a:p>
            <a:r>
              <a:rPr lang="en-US" dirty="0"/>
              <a:t>Can run single-rank Concorde inside UG  </a:t>
            </a:r>
          </a:p>
          <a:p>
            <a:pPr lvl="1"/>
            <a:r>
              <a:rPr lang="en-US" dirty="0"/>
              <a:t>Files with node and cut information used to transfer subproblem information</a:t>
            </a:r>
          </a:p>
          <a:p>
            <a:pPr lvl="1"/>
            <a:r>
              <a:rPr lang="en-US" dirty="0"/>
              <a:t>Concurrency issues, file naming issues, IO bottleneck</a:t>
            </a:r>
          </a:p>
          <a:p>
            <a:r>
              <a:rPr lang="en-US" dirty="0"/>
              <a:t>Can run Concorde/MPI with hundreds of ranks</a:t>
            </a:r>
          </a:p>
          <a:p>
            <a:pPr lvl="1"/>
            <a:r>
              <a:rPr lang="en-US" dirty="0"/>
              <a:t>Concorde slow to generate subproblems</a:t>
            </a:r>
          </a:p>
          <a:p>
            <a:pPr lvl="1"/>
            <a:r>
              <a:rPr lang="en-US" dirty="0" err="1"/>
              <a:t>TSPlib</a:t>
            </a:r>
            <a:r>
              <a:rPr lang="en-US" dirty="0"/>
              <a:t> problems mostly solved in root</a:t>
            </a:r>
          </a:p>
          <a:p>
            <a:r>
              <a:rPr lang="en-US" dirty="0"/>
              <a:t>Integration ongoing</a:t>
            </a:r>
          </a:p>
        </p:txBody>
      </p:sp>
      <p:pic>
        <p:nvPicPr>
          <p:cNvPr id="5" name="Picture 4" descr="Plan4res">
            <a:extLst>
              <a:ext uri="{FF2B5EF4-FFF2-40B4-BE49-F238E27FC236}">
                <a16:creationId xmlns:a16="http://schemas.microsoft.com/office/drawing/2014/main" id="{FEDE1EF6-C4AE-9E4A-9BAF-19D6EA4A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838843"/>
            <a:ext cx="1512168" cy="68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75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8E4A66-64BA-B247-887A-2889634232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7240572"/>
              </p:ext>
            </p:extLst>
          </p:nvPr>
        </p:nvGraphicFramePr>
        <p:xfrm>
          <a:off x="525463" y="1295400"/>
          <a:ext cx="11056937" cy="177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2400B05-4C9B-C442-8257-F5975E70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7" y="152400"/>
            <a:ext cx="9837464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dynamic MPI worker resource allocation problem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C9D97B8-E454-CE45-95B8-6A54E5C99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285781"/>
              </p:ext>
            </p:extLst>
          </p:nvPr>
        </p:nvGraphicFramePr>
        <p:xfrm>
          <a:off x="335360" y="4581128"/>
          <a:ext cx="11056937" cy="177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3690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8E4A66-64BA-B247-887A-2889634232E8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25463" y="1295400"/>
          <a:ext cx="11056937" cy="177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2400B05-4C9B-C442-8257-F5975E70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MPI worker resource allocation problem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93461FD-5DBC-494A-B3EB-DD7BE0A91E04}"/>
              </a:ext>
            </a:extLst>
          </p:cNvPr>
          <p:cNvGraphicFramePr>
            <a:graphicFrameLocks/>
          </p:cNvGraphicFramePr>
          <p:nvPr/>
        </p:nvGraphicFramePr>
        <p:xfrm>
          <a:off x="263352" y="4675820"/>
          <a:ext cx="11056937" cy="177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916208-FBCD-B64B-96BC-601E88AB599A}"/>
              </a:ext>
            </a:extLst>
          </p:cNvPr>
          <p:cNvSpPr txBox="1"/>
          <p:nvPr/>
        </p:nvSpPr>
        <p:spPr>
          <a:xfrm>
            <a:off x="839416" y="375381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Solver 2 terminates,</a:t>
            </a:r>
          </a:p>
          <a:p>
            <a:r>
              <a:rPr lang="en-US" dirty="0"/>
              <a:t>Solver 3 started: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EF8F7-5F52-BF41-94CF-C0F19F549CFE}"/>
              </a:ext>
            </a:extLst>
          </p:cNvPr>
          <p:cNvSpPr txBox="1"/>
          <p:nvPr/>
        </p:nvSpPr>
        <p:spPr>
          <a:xfrm>
            <a:off x="8328250" y="320555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size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Fragmentation of free ranks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Luckily MPI does not care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but rank placement influences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43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theme/theme1.xml><?xml version="1.0" encoding="utf-8"?>
<a:theme xmlns:a="http://schemas.openxmlformats.org/drawingml/2006/main" name="2_CRAY 2015v2">
  <a:themeElements>
    <a:clrScheme name="cray colors 2015">
      <a:dk1>
        <a:sysClr val="windowText" lastClr="000000"/>
      </a:dk1>
      <a:lt1>
        <a:srgbClr val="FFFFFF"/>
      </a:lt1>
      <a:dk2>
        <a:srgbClr val="2D393F"/>
      </a:dk2>
      <a:lt2>
        <a:srgbClr val="FFFFFF"/>
      </a:lt2>
      <a:accent1>
        <a:srgbClr val="4D9C2D"/>
      </a:accent1>
      <a:accent2>
        <a:srgbClr val="F68E1E"/>
      </a:accent2>
      <a:accent3>
        <a:srgbClr val="E5B02B"/>
      </a:accent3>
      <a:accent4>
        <a:srgbClr val="A03722"/>
      </a:accent4>
      <a:accent5>
        <a:srgbClr val="005189"/>
      </a:accent5>
      <a:accent6>
        <a:srgbClr val="B6B491"/>
      </a:accent6>
      <a:hlink>
        <a:srgbClr val="0070C0"/>
      </a:hlink>
      <a:folHlink>
        <a:srgbClr val="3A5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62EB61B-18C3-3741-8890-4F7E2E9C881B}" vid="{786658AC-6120-E641-83A8-63E3881C716B}"/>
    </a:ext>
  </a:extLst>
</a:theme>
</file>

<file path=ppt/theme/theme2.xml><?xml version="1.0" encoding="utf-8"?>
<a:theme xmlns:a="http://schemas.openxmlformats.org/drawingml/2006/main" name="3_CRAY 2015v2">
  <a:themeElements>
    <a:clrScheme name="cray colors 2015">
      <a:dk1>
        <a:sysClr val="windowText" lastClr="000000"/>
      </a:dk1>
      <a:lt1>
        <a:srgbClr val="FFFFFF"/>
      </a:lt1>
      <a:dk2>
        <a:srgbClr val="2D393F"/>
      </a:dk2>
      <a:lt2>
        <a:srgbClr val="FFFFFF"/>
      </a:lt2>
      <a:accent1>
        <a:srgbClr val="4D9C2D"/>
      </a:accent1>
      <a:accent2>
        <a:srgbClr val="F68E1E"/>
      </a:accent2>
      <a:accent3>
        <a:srgbClr val="E5B02B"/>
      </a:accent3>
      <a:accent4>
        <a:srgbClr val="A03722"/>
      </a:accent4>
      <a:accent5>
        <a:srgbClr val="005189"/>
      </a:accent5>
      <a:accent6>
        <a:srgbClr val="B6B491"/>
      </a:accent6>
      <a:hlink>
        <a:srgbClr val="0070C0"/>
      </a:hlink>
      <a:folHlink>
        <a:srgbClr val="3A5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62EB61B-18C3-3741-8890-4F7E2E9C881B}" vid="{FD9AF93E-754F-C144-9927-BD9573DC0E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20A7141CFEF4B957240A2771DEA3B" ma:contentTypeVersion="2" ma:contentTypeDescription="Create a new document." ma:contentTypeScope="" ma:versionID="eee9cf375f4faf35aca277dc7b5cd76e">
  <xsd:schema xmlns:xsd="http://www.w3.org/2001/XMLSchema" xmlns:xs="http://www.w3.org/2001/XMLSchema" xmlns:p="http://schemas.microsoft.com/office/2006/metadata/properties" xmlns:ns2="df8e0195-035b-44ff-9103-440e19875b55" targetNamespace="http://schemas.microsoft.com/office/2006/metadata/properties" ma:root="true" ma:fieldsID="f621f43cfde8f618e997e08a23826a92" ns2:_="">
    <xsd:import namespace="df8e0195-035b-44ff-9103-440e19875b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e0195-035b-44ff-9103-440e19875b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0C505D-8FB4-424C-99CA-97E53AA5D4BF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df8e0195-035b-44ff-9103-440e19875b5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177D3B-4A5C-436C-9565-6BBF24C76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8e0195-035b-44ff-9103-440e19875b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78C319-9800-415F-BA11-2F72A5529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2_CRAY 2015v2</Template>
  <TotalTime>1997</TotalTime>
  <Words>1090</Words>
  <Application>Microsoft Macintosh PowerPoint</Application>
  <PresentationFormat>Widescreen</PresentationFormat>
  <Paragraphs>136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Courier</vt:lpstr>
      <vt:lpstr>2_CRAY 2015v2</vt:lpstr>
      <vt:lpstr>3_CRAY 2015v2</vt:lpstr>
      <vt:lpstr>PowerPoint Presentation</vt:lpstr>
      <vt:lpstr>Vision</vt:lpstr>
      <vt:lpstr>UG solver interface</vt:lpstr>
      <vt:lpstr>Revisiting an old, new solver: Concorde</vt:lpstr>
      <vt:lpstr>Concorde on HPC</vt:lpstr>
      <vt:lpstr>UG[Concorde/MPI,MPI]</vt:lpstr>
      <vt:lpstr>State and Goal</vt:lpstr>
      <vt:lpstr>The dynamic MPI worker resource allocation problem</vt:lpstr>
      <vt:lpstr>The MPI worker resource allocation problem</vt:lpstr>
      <vt:lpstr>The gory parts: Dynamic MPI groups</vt:lpstr>
      <vt:lpstr>The gory parts: Dynamic MPI groups (2)</vt:lpstr>
      <vt:lpstr>Data transfer between subsolvers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Utz Haus</dc:creator>
  <cp:lastModifiedBy>Utz Haus</cp:lastModifiedBy>
  <cp:revision>1</cp:revision>
  <cp:lastPrinted>2015-05-07T04:24:55Z</cp:lastPrinted>
  <dcterms:created xsi:type="dcterms:W3CDTF">2019-01-08T07:49:39Z</dcterms:created>
  <dcterms:modified xsi:type="dcterms:W3CDTF">2019-01-14T09:28:39Z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0x01010057820A7141CFEF4B957240A2771DEA3B</vt:lpwstr>
  </property>
</Properties>
</file>